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7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63ACE5"/>
    <a:srgbClr val="990000"/>
    <a:srgbClr val="4B86B4"/>
    <a:srgbClr val="2A4D69"/>
    <a:srgbClr val="E7EFF6"/>
    <a:srgbClr val="ADCBE3"/>
    <a:srgbClr val="FE9E59"/>
    <a:srgbClr val="FFFFFF"/>
    <a:srgbClr val="E1D9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AFD96-3601-4F17-BB82-DBBBA6C512D5}" type="doc">
      <dgm:prSet loTypeId="urn:microsoft.com/office/officeart/2008/layout/NameandTitleOrganizationalChart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9599602-9E94-449B-AE02-46C30491E28C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2A4D69">
                <a:shade val="30000"/>
                <a:satMod val="115000"/>
              </a:srgbClr>
            </a:gs>
            <a:gs pos="50000">
              <a:srgbClr val="2A4D69">
                <a:shade val="67500"/>
                <a:satMod val="115000"/>
              </a:srgbClr>
            </a:gs>
            <a:gs pos="100000">
              <a:srgbClr val="2A4D69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Executive Director</a:t>
          </a:r>
        </a:p>
      </dgm:t>
    </dgm:pt>
    <dgm:pt modelId="{FF371F54-3EAD-4229-B33D-30FA8E522AE4}" type="parTrans" cxnId="{7A02F5AF-F9F5-4778-A66E-DE024A3A34D9}">
      <dgm:prSet/>
      <dgm:spPr/>
      <dgm:t>
        <a:bodyPr/>
        <a:lstStyle/>
        <a:p>
          <a:endParaRPr lang="en-US" sz="1000"/>
        </a:p>
      </dgm:t>
    </dgm:pt>
    <dgm:pt modelId="{2A88706E-F8B3-4E84-B216-AB828E178267}" type="sibTrans" cxnId="{7A02F5AF-F9F5-4778-A66E-DE024A3A34D9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rgbClr val="2A4D69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</a:rPr>
            <a:t>Tim Tietjens</a:t>
          </a:r>
        </a:p>
      </dgm:t>
    </dgm:pt>
    <dgm:pt modelId="{6FD54DCC-0420-4B69-949E-C600DAC3EA80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Assistant Director &amp; Chief </a:t>
          </a:r>
          <a:r>
            <a:rPr lang="en-US" sz="1050" b="1">
              <a:latin typeface="Arial Nova Cond" panose="020B0506020202020204" pitchFamily="34" charset="0"/>
            </a:rPr>
            <a:t>Building Official</a:t>
          </a:r>
          <a:endParaRPr lang="en-US" sz="1050" b="1" dirty="0">
            <a:latin typeface="Arial Nova Cond" panose="020B0506020202020204" pitchFamily="34" charset="0"/>
          </a:endParaRPr>
        </a:p>
      </dgm:t>
    </dgm:pt>
    <dgm:pt modelId="{6F5CF077-1342-46A1-93F1-68D7723F3F8C}" type="parTrans" cxnId="{A9A39EE7-F441-4563-AFFD-666EC4C4FD54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algn="ctr"/>
          <a:endParaRPr lang="en-US" sz="600"/>
        </a:p>
      </dgm:t>
    </dgm:pt>
    <dgm:pt modelId="{CE57F18C-7754-4245-BB8D-0DDD9139AB8E}" type="sibTrans" cxnId="{A9A39EE7-F441-4563-AFFD-666EC4C4FD54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Robert “Joe” Toland</a:t>
          </a:r>
        </a:p>
      </dgm:t>
    </dgm:pt>
    <dgm:pt modelId="{D43C18DA-05D1-46C7-8BA7-327505E7406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Senior Project Manager</a:t>
          </a:r>
        </a:p>
      </dgm:t>
    </dgm:pt>
    <dgm:pt modelId="{A8ACD300-9997-48B9-81B1-564CC6CCC1DD}" type="parTrans" cxnId="{15DDD8D6-A86D-47A3-BD03-AF9EDF14548C}">
      <dgm:prSet/>
      <dgm:spPr>
        <a:ln>
          <a:solidFill>
            <a:srgbClr val="2A4D69"/>
          </a:solidFill>
        </a:ln>
      </dgm:spPr>
      <dgm:t>
        <a:bodyPr/>
        <a:lstStyle/>
        <a:p>
          <a:pPr algn="ctr"/>
          <a:endParaRPr lang="en-US" sz="600"/>
        </a:p>
      </dgm:t>
    </dgm:pt>
    <dgm:pt modelId="{5FD17B5D-158F-402C-852A-E48E36DA1D43}" type="sibTrans" cxnId="{15DDD8D6-A86D-47A3-BD03-AF9EDF14548C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63ACE5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Pete Milburn</a:t>
          </a:r>
        </a:p>
      </dgm:t>
    </dgm:pt>
    <dgm:pt modelId="{54CC775E-6003-4D3F-89FA-24326869D6BE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Senior Planner</a:t>
          </a:r>
        </a:p>
      </dgm:t>
    </dgm:pt>
    <dgm:pt modelId="{37C71070-054E-4AFD-9DBC-1F759444DE32}" type="parTrans" cxnId="{6AD9E21A-1B20-418D-BFB4-EB936AB5CB97}">
      <dgm:prSet/>
      <dgm:spPr>
        <a:ln>
          <a:solidFill>
            <a:srgbClr val="2A4D69"/>
          </a:solidFill>
        </a:ln>
      </dgm:spPr>
      <dgm:t>
        <a:bodyPr/>
        <a:lstStyle/>
        <a:p>
          <a:pPr algn="ctr"/>
          <a:endParaRPr lang="en-US" sz="600"/>
        </a:p>
      </dgm:t>
    </dgm:pt>
    <dgm:pt modelId="{6298DA9E-EDC0-4F31-B488-F8A8ECA4D819}" type="sibTrans" cxnId="{6AD9E21A-1B20-418D-BFB4-EB936AB5CB97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63ACE5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Daniel Lunsford</a:t>
          </a:r>
        </a:p>
      </dgm:t>
    </dgm:pt>
    <dgm:pt modelId="{5BA2E8AE-4F24-4A7B-A020-48E84400A98C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Planning Technician</a:t>
          </a:r>
        </a:p>
      </dgm:t>
    </dgm:pt>
    <dgm:pt modelId="{3EC8E6E2-2915-460E-B60B-9E0E9A769561}" type="parTrans" cxnId="{0141AC44-EC76-4089-9C54-7FE40D0BE3E5}">
      <dgm:prSet/>
      <dgm:spPr>
        <a:ln>
          <a:solidFill>
            <a:srgbClr val="2A4D69"/>
          </a:solidFill>
        </a:ln>
      </dgm:spPr>
      <dgm:t>
        <a:bodyPr/>
        <a:lstStyle/>
        <a:p>
          <a:pPr algn="ctr"/>
          <a:endParaRPr lang="en-US" sz="600"/>
        </a:p>
      </dgm:t>
    </dgm:pt>
    <dgm:pt modelId="{FAE45CC7-7AB5-48D4-8665-5A11ECD74D0F}" type="sibTrans" cxnId="{0141AC44-EC76-4089-9C54-7FE40D0BE3E5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63ACE5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Karina Rosales</a:t>
          </a:r>
        </a:p>
      </dgm:t>
    </dgm:pt>
    <dgm:pt modelId="{A97D053E-A973-4364-B69E-A280008FFC90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Assistant Director &amp; Historic Preservation Officer</a:t>
          </a:r>
        </a:p>
      </dgm:t>
    </dgm:pt>
    <dgm:pt modelId="{243C102C-DAA2-4245-A1D1-9E6A71F7AB05}" type="sibTrans" cxnId="{06C05031-CC2B-43C8-8D83-6BE882BBEE11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63ACE5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Catherine Gorman, AICP</a:t>
          </a:r>
        </a:p>
      </dgm:t>
    </dgm:pt>
    <dgm:pt modelId="{0269C22A-A20B-4CCC-917A-8B311E437315}" type="parTrans" cxnId="{06C05031-CC2B-43C8-8D83-6BE882BBEE11}">
      <dgm:prSet/>
      <dgm:spPr>
        <a:ln>
          <a:solidFill>
            <a:srgbClr val="4B86B4"/>
          </a:solidFill>
        </a:ln>
      </dgm:spPr>
      <dgm:t>
        <a:bodyPr/>
        <a:lstStyle/>
        <a:p>
          <a:pPr algn="ctr"/>
          <a:endParaRPr lang="en-US" sz="600"/>
        </a:p>
      </dgm:t>
    </dgm:pt>
    <dgm:pt modelId="{538F1432-E073-47C7-90FC-9A98A849907B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Economic Development Coordinator</a:t>
          </a:r>
        </a:p>
      </dgm:t>
    </dgm:pt>
    <dgm:pt modelId="{1835808C-0DC9-4039-91DB-9C93E0044670}" type="parTrans" cxnId="{674D602A-85EC-4768-AB68-095C7D153471}">
      <dgm:prSet/>
      <dgm:spPr>
        <a:ln>
          <a:noFill/>
        </a:ln>
      </dgm:spPr>
      <dgm:t>
        <a:bodyPr/>
        <a:lstStyle/>
        <a:p>
          <a:pPr algn="ctr"/>
          <a:endParaRPr lang="en-US" sz="600"/>
        </a:p>
      </dgm:t>
    </dgm:pt>
    <dgm:pt modelId="{DBA1CC16-0F27-46C9-AF73-42516C21CD0C}" type="sibTrans" cxnId="{674D602A-85EC-4768-AB68-095C7D153471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>
          <a:solidFill>
            <a:srgbClr val="E7EFF6"/>
          </a:solidFill>
        </a:ln>
      </dgm:spPr>
      <dgm:t>
        <a:bodyPr/>
        <a:lstStyle/>
        <a:p>
          <a:pPr algn="ctr"/>
          <a:r>
            <a:rPr lang="en-US" sz="800" b="0" i="0" dirty="0">
              <a:latin typeface="Arial Nova Cond" panose="020B0506020202020204" pitchFamily="34" charset="0"/>
              <a:cs typeface="Calibri" panose="020F0502020204030204" pitchFamily="34" charset="0"/>
            </a:rPr>
            <a:t>Michele Hay</a:t>
          </a:r>
        </a:p>
      </dgm:t>
    </dgm:pt>
    <dgm:pt modelId="{ACC55C31-FA43-424D-BBB2-96D22236063F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Coastal Resources Manager</a:t>
          </a:r>
        </a:p>
      </dgm:t>
    </dgm:pt>
    <dgm:pt modelId="{76C17C86-6669-493C-A5F7-555EC4641C7E}" type="parTrans" cxnId="{0E22D700-7AD6-4828-9E03-FDC4A65E484F}">
      <dgm:prSet/>
      <dgm:spPr>
        <a:noFill/>
        <a:ln>
          <a:noFill/>
        </a:ln>
      </dgm:spPr>
      <dgm:t>
        <a:bodyPr/>
        <a:lstStyle/>
        <a:p>
          <a:pPr algn="ctr"/>
          <a:endParaRPr lang="en-US" sz="600"/>
        </a:p>
      </dgm:t>
    </dgm:pt>
    <dgm:pt modelId="{A90742E8-8B26-4DFD-A453-33A84A74A20D}" type="sibTrans" cxnId="{0E22D700-7AD6-4828-9E03-FDC4A65E484F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ADCBE3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Kyle Clark</a:t>
          </a:r>
        </a:p>
      </dgm:t>
    </dgm:pt>
    <dgm:pt modelId="{3D30ECFA-DE75-4398-BA29-CE585CB20E53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Deputy Coastal Resources Manager</a:t>
          </a:r>
        </a:p>
      </dgm:t>
    </dgm:pt>
    <dgm:pt modelId="{B8B453AF-1736-41A4-9F08-4E15BBA5EF17}" type="parTrans" cxnId="{838EDC3E-AEA7-46D2-8E6B-2D31C08718BF}">
      <dgm:prSet/>
      <dgm:spPr>
        <a:noFill/>
        <a:ln>
          <a:noFill/>
        </a:ln>
      </dgm:spPr>
      <dgm:t>
        <a:bodyPr/>
        <a:lstStyle/>
        <a:p>
          <a:pPr algn="ctr"/>
          <a:endParaRPr lang="en-US" sz="600"/>
        </a:p>
      </dgm:t>
    </dgm:pt>
    <dgm:pt modelId="{17159A0B-CEC5-4381-8563-F6554F49FD43}" type="sibTrans" cxnId="{838EDC3E-AEA7-46D2-8E6B-2D31C08718BF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ADCBE3"/>
          </a:solidFill>
        </a:ln>
      </dgm:spPr>
      <dgm:t>
        <a:bodyPr/>
        <a:lstStyle/>
        <a:p>
          <a:pPr algn="ctr"/>
          <a:r>
            <a:rPr lang="en-US" sz="800" b="0">
              <a:latin typeface="Arial Nova Cond" panose="020B0506020202020204" pitchFamily="34" charset="0"/>
              <a:cs typeface="Calibri" panose="020F0502020204030204" pitchFamily="34" charset="0"/>
            </a:rPr>
            <a:t>Hunter Cummings</a:t>
          </a:r>
          <a:endParaRPr lang="en-US" sz="800" b="0" dirty="0">
            <a:latin typeface="Arial Nova Cond" panose="020B0506020202020204" pitchFamily="34" charset="0"/>
            <a:cs typeface="Calibri" panose="020F0502020204030204" pitchFamily="34" charset="0"/>
          </a:endParaRPr>
        </a:p>
      </dgm:t>
    </dgm:pt>
    <dgm:pt modelId="{87F785DC-E3C8-42D1-BA08-5636EDA4BF61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Backflow &amp; Floodplain Administrator</a:t>
          </a:r>
        </a:p>
      </dgm:t>
    </dgm:pt>
    <dgm:pt modelId="{C3230F11-D8A5-4DE7-B45D-FAB1E9A556AC}" type="parTrans" cxnId="{34DB00CE-3CFD-4273-842B-4E27F1CECB37}">
      <dgm:prSet/>
      <dgm:spPr>
        <a:ln>
          <a:solidFill>
            <a:srgbClr val="ADCBE3"/>
          </a:solidFill>
        </a:ln>
      </dgm:spPr>
      <dgm:t>
        <a:bodyPr/>
        <a:lstStyle/>
        <a:p>
          <a:pPr algn="ctr"/>
          <a:endParaRPr lang="en-US" sz="600"/>
        </a:p>
      </dgm:t>
    </dgm:pt>
    <dgm:pt modelId="{81ADCB24-4327-4F19-B17F-78F26C76F79E}" type="sibTrans" cxnId="{34DB00CE-3CFD-4273-842B-4E27F1CECB37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800" b="0" dirty="0">
            <a:latin typeface="Arial Nova Cond" panose="020B0506020202020204" pitchFamily="34" charset="0"/>
            <a:cs typeface="Calibri" panose="020F050202020403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Janice Norman</a:t>
          </a:r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b="0" dirty="0">
            <a:latin typeface="Arial Nova Cond" panose="020B0506020202020204" pitchFamily="34" charset="0"/>
            <a:cs typeface="Calibri" panose="020F0502020204030204" pitchFamily="34" charset="0"/>
          </a:endParaRPr>
        </a:p>
      </dgm:t>
    </dgm:pt>
    <dgm:pt modelId="{F01F9A9A-C86D-4ED0-A97F-DEC6A7F72923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Permit Technician</a:t>
          </a:r>
        </a:p>
      </dgm:t>
    </dgm:pt>
    <dgm:pt modelId="{3E815E95-31E7-4420-9B48-F2B3E2428106}" type="parTrans" cxnId="{4FCCBC84-753D-4C99-B1F9-75C5120ABEC4}">
      <dgm:prSet/>
      <dgm:spPr>
        <a:ln>
          <a:solidFill>
            <a:srgbClr val="E7EFF6"/>
          </a:solidFill>
        </a:ln>
      </dgm:spPr>
      <dgm:t>
        <a:bodyPr/>
        <a:lstStyle/>
        <a:p>
          <a:pPr algn="ctr"/>
          <a:endParaRPr lang="en-US" sz="600"/>
        </a:p>
      </dgm:t>
    </dgm:pt>
    <dgm:pt modelId="{54BC988F-1FFC-4A7D-B06E-D3512B602932}" type="sibTrans" cxnId="{4FCCBC84-753D-4C99-B1F9-75C5120ABEC4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Lindsey Oberholtzer </a:t>
          </a:r>
        </a:p>
      </dgm:t>
    </dgm:pt>
    <dgm:pt modelId="{2A51A343-7D18-4077-AF2A-CB4E0EACD3F0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Combination Inspector</a:t>
          </a:r>
        </a:p>
      </dgm:t>
    </dgm:pt>
    <dgm:pt modelId="{ECAC8EF8-E70F-45FC-A049-33E17F261CA9}" type="parTrans" cxnId="{20D41A35-28AC-480C-A721-E1C86F7FD9FE}">
      <dgm:prSet/>
      <dgm:spPr>
        <a:ln>
          <a:solidFill>
            <a:srgbClr val="ADCBE3"/>
          </a:solidFill>
        </a:ln>
      </dgm:spPr>
      <dgm:t>
        <a:bodyPr/>
        <a:lstStyle/>
        <a:p>
          <a:pPr algn="ctr"/>
          <a:endParaRPr lang="en-US" sz="600"/>
        </a:p>
      </dgm:t>
    </dgm:pt>
    <dgm:pt modelId="{D9A857E6-BCAC-4A91-AA75-5A926A45272C}" type="sibTrans" cxnId="{20D41A35-28AC-480C-A721-E1C86F7FD9FE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Isaul Rangel</a:t>
          </a:r>
        </a:p>
      </dgm:t>
    </dgm:pt>
    <dgm:pt modelId="{10E89848-D1AC-4525-B8EE-9599DFB93589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Combination Inspector</a:t>
          </a:r>
        </a:p>
      </dgm:t>
    </dgm:pt>
    <dgm:pt modelId="{112FD204-1ED0-41B0-AB6F-6304FE3508E2}" type="parTrans" cxnId="{579FFBB8-CAA9-41C7-B1E3-BFB36A15C3D8}">
      <dgm:prSet/>
      <dgm:spPr>
        <a:ln>
          <a:solidFill>
            <a:srgbClr val="ADCBE3"/>
          </a:solidFill>
        </a:ln>
      </dgm:spPr>
      <dgm:t>
        <a:bodyPr/>
        <a:lstStyle/>
        <a:p>
          <a:pPr algn="ctr"/>
          <a:endParaRPr lang="en-US" sz="600"/>
        </a:p>
      </dgm:t>
    </dgm:pt>
    <dgm:pt modelId="{064CC729-4CA1-4B15-88DD-5342D5A815E4}" type="sibTrans" cxnId="{579FFBB8-CAA9-41C7-B1E3-BFB36A15C3D8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Mitch Allen</a:t>
          </a:r>
        </a:p>
      </dgm:t>
    </dgm:pt>
    <dgm:pt modelId="{4434CCF9-5ECE-4755-9154-E2FABCBFC4D5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Combination Inspector</a:t>
          </a:r>
        </a:p>
      </dgm:t>
    </dgm:pt>
    <dgm:pt modelId="{7CCE35A7-ABEA-461C-B5DE-0FE601C114E5}" type="parTrans" cxnId="{205D101C-684F-4DC4-8ED2-A1BFD3181A60}">
      <dgm:prSet/>
      <dgm:spPr>
        <a:ln>
          <a:solidFill>
            <a:srgbClr val="ADCBE3"/>
          </a:solidFill>
        </a:ln>
      </dgm:spPr>
      <dgm:t>
        <a:bodyPr/>
        <a:lstStyle/>
        <a:p>
          <a:pPr algn="ctr"/>
          <a:endParaRPr lang="en-US" sz="600"/>
        </a:p>
      </dgm:t>
    </dgm:pt>
    <dgm:pt modelId="{AE088F81-91FF-403E-A4EB-D7780D29E294}" type="sibTrans" cxnId="{205D101C-684F-4DC4-8ED2-A1BFD3181A60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Stephen Marshall</a:t>
          </a:r>
        </a:p>
      </dgm:t>
    </dgm:pt>
    <dgm:pt modelId="{8471C19C-5B3E-442F-B42C-B7B415B7BCD8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rgbClr val="800000"/>
        </a:soli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Combination Inspector</a:t>
          </a:r>
        </a:p>
      </dgm:t>
    </dgm:pt>
    <dgm:pt modelId="{04B68C63-C121-4E28-97B4-8BAA33608653}" type="parTrans" cxnId="{3BC6232D-3DD5-4728-AE70-36A18E8D04AD}">
      <dgm:prSet/>
      <dgm:spPr>
        <a:ln>
          <a:solidFill>
            <a:srgbClr val="ADCBE3"/>
          </a:solidFill>
        </a:ln>
      </dgm:spPr>
      <dgm:t>
        <a:bodyPr/>
        <a:lstStyle/>
        <a:p>
          <a:pPr algn="ctr"/>
          <a:endParaRPr lang="en-US" sz="600"/>
        </a:p>
      </dgm:t>
    </dgm:pt>
    <dgm:pt modelId="{283EB92F-1ABF-4AF5-B14D-64549C3B4AC5}" type="sibTrans" cxnId="{3BC6232D-3DD5-4728-AE70-36A18E8D04AD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Wesley Bluitt</a:t>
          </a:r>
        </a:p>
      </dgm:t>
    </dgm:pt>
    <dgm:pt modelId="{B134B729-06E6-4FB8-A420-762511D4FC3B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>
              <a:latin typeface="Arial Nova Cond" panose="020B0506020202020204" pitchFamily="34" charset="0"/>
            </a:rPr>
            <a:t>Combination Inspector</a:t>
          </a:r>
          <a:endParaRPr lang="en-US" sz="1050" b="1" dirty="0">
            <a:latin typeface="Arial Nova Cond" panose="020B0506020202020204" pitchFamily="34" charset="0"/>
          </a:endParaRPr>
        </a:p>
      </dgm:t>
    </dgm:pt>
    <dgm:pt modelId="{23EBB6AA-C9D4-43F5-B010-839D81446B11}" type="parTrans" cxnId="{E138E601-DE17-4BED-AAF1-904A0B97339C}">
      <dgm:prSet/>
      <dgm:spPr>
        <a:ln>
          <a:solidFill>
            <a:srgbClr val="E7EFF6"/>
          </a:solidFill>
        </a:ln>
      </dgm:spPr>
      <dgm:t>
        <a:bodyPr/>
        <a:lstStyle/>
        <a:p>
          <a:pPr algn="ctr"/>
          <a:endParaRPr lang="en-US" sz="600"/>
        </a:p>
      </dgm:t>
    </dgm:pt>
    <dgm:pt modelId="{2C4F93DB-B568-43EA-BF29-E10B932B7335}" type="sibTrans" cxnId="{E138E601-DE17-4BED-AAF1-904A0B97339C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b="0">
              <a:latin typeface="Arial Nova Cond" panose="020B0506020202020204" pitchFamily="34" charset="0"/>
              <a:cs typeface="Calibri" panose="020F0502020204030204" pitchFamily="34" charset="0"/>
            </a:rPr>
            <a:t>Chad Simpson</a:t>
          </a:r>
          <a:endParaRPr lang="en-US" sz="800" b="0" dirty="0">
            <a:latin typeface="Arial Nova Cond" panose="020B0506020202020204" pitchFamily="34" charset="0"/>
            <a:cs typeface="Calibri" panose="020F0502020204030204" pitchFamily="34" charset="0"/>
          </a:endParaRPr>
        </a:p>
      </dgm:t>
    </dgm:pt>
    <dgm:pt modelId="{8EAEAF10-1C51-4C9D-8324-B4EBA63E2F5C}">
      <dgm:prSet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Planning Manager</a:t>
          </a:r>
        </a:p>
      </dgm:t>
    </dgm:pt>
    <dgm:pt modelId="{AD7FBF70-53E6-4103-B40E-6EB0EC91A726}" type="sibTrans" cxnId="{4AFD07D9-622F-488D-B6DD-BCF06F24D793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rgbClr val="63ACE5"/>
          </a:solidFill>
        </a:ln>
      </dgm:spPr>
      <dgm:t>
        <a:bodyPr/>
        <a:lstStyle/>
        <a:p>
          <a:pPr algn="ctr"/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Adriel Montalvan</a:t>
          </a:r>
        </a:p>
      </dgm:t>
    </dgm:pt>
    <dgm:pt modelId="{542D20CC-CB28-4FE9-A564-718A9CC53927}" type="parTrans" cxnId="{4AFD07D9-622F-488D-B6DD-BCF06F24D793}">
      <dgm:prSet/>
      <dgm:spPr>
        <a:ln>
          <a:solidFill>
            <a:srgbClr val="2A4D69"/>
          </a:solidFill>
        </a:ln>
      </dgm:spPr>
      <dgm:t>
        <a:bodyPr/>
        <a:lstStyle/>
        <a:p>
          <a:pPr algn="ctr"/>
          <a:endParaRPr lang="en-US" sz="600"/>
        </a:p>
      </dgm:t>
    </dgm:pt>
    <dgm:pt modelId="{EA93875A-4F22-4DDB-83BB-F63D6C1F70CC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Permit Technician</a:t>
          </a:r>
        </a:p>
      </dgm:t>
    </dgm:pt>
    <dgm:pt modelId="{BFC237D5-953C-4621-8534-729CCA16D074}" type="parTrans" cxnId="{FB23717A-FDA8-453A-BBAF-84653DF6572B}">
      <dgm:prSet/>
      <dgm:spPr>
        <a:ln>
          <a:solidFill>
            <a:srgbClr val="E7EFF6"/>
          </a:solidFill>
        </a:ln>
      </dgm:spPr>
      <dgm:t>
        <a:bodyPr/>
        <a:lstStyle/>
        <a:p>
          <a:endParaRPr lang="en-US"/>
        </a:p>
      </dgm:t>
    </dgm:pt>
    <dgm:pt modelId="{3ABB89EE-73A8-452E-B89B-23843957481D}" type="sibTrans" cxnId="{FB23717A-FDA8-453A-BBAF-84653DF6572B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>
              <a:latin typeface="Arial Nova Cond" panose="020B0506020202020204" pitchFamily="34" charset="0"/>
              <a:cs typeface="Calibri" panose="020F0502020204030204" pitchFamily="34" charset="0"/>
            </a:rPr>
            <a:t>Tina Molina</a:t>
          </a:r>
          <a:endParaRPr lang="en-US" sz="800" dirty="0">
            <a:latin typeface="Arial Nova Cond" panose="020B0506020202020204" pitchFamily="34" charset="0"/>
            <a:cs typeface="Calibri" panose="020F0502020204030204" pitchFamily="34" charset="0"/>
          </a:endParaRPr>
        </a:p>
      </dgm:t>
    </dgm:pt>
    <dgm:pt modelId="{4677A7C8-4AFF-4B95-9076-9F252FC80159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Combination Inspector &amp; Plans Examiner</a:t>
          </a:r>
        </a:p>
      </dgm:t>
    </dgm:pt>
    <dgm:pt modelId="{2B12A5F9-EBC1-45C9-9E17-043CD183A6BD}" type="parTrans" cxnId="{B14621EC-39BA-432C-A692-F42392D6F2A9}">
      <dgm:prSet/>
      <dgm:spPr>
        <a:ln>
          <a:solidFill>
            <a:srgbClr val="ADCBE3"/>
          </a:solidFill>
        </a:ln>
      </dgm:spPr>
      <dgm:t>
        <a:bodyPr/>
        <a:lstStyle/>
        <a:p>
          <a:endParaRPr lang="en-US"/>
        </a:p>
      </dgm:t>
    </dgm:pt>
    <dgm:pt modelId="{07DFE6DE-A69A-4F2D-B6A7-8FB9C1E1CF93}" type="sibTrans" cxnId="{B14621EC-39BA-432C-A692-F42392D6F2A9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800" b="0" dirty="0">
            <a:latin typeface="Arial Nova Cond" panose="020B0506020202020204" pitchFamily="34" charset="0"/>
            <a:cs typeface="Calibri" panose="020F050202020403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b="0" dirty="0">
              <a:latin typeface="Arial Nova Cond" panose="020B0506020202020204" pitchFamily="34" charset="0"/>
              <a:cs typeface="Calibri" panose="020F0502020204030204" pitchFamily="34" charset="0"/>
            </a:rPr>
            <a:t>Patricia Alker</a:t>
          </a:r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dirty="0">
            <a:latin typeface="Arial Nova Cond" panose="020B0506020202020204" pitchFamily="34" charset="0"/>
            <a:cs typeface="Calibri" panose="020F0502020204030204" pitchFamily="34" charset="0"/>
          </a:endParaRPr>
        </a:p>
      </dgm:t>
    </dgm:pt>
    <dgm:pt modelId="{8BA76455-CD67-452F-B204-422EB1B94009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pPr algn="ctr"/>
          <a:r>
            <a:rPr lang="en-US" sz="1050" b="1" dirty="0">
              <a:latin typeface="Arial Nova Cond" panose="020B0506020202020204" pitchFamily="34" charset="0"/>
            </a:rPr>
            <a:t>Permit Technician</a:t>
          </a:r>
        </a:p>
      </dgm:t>
    </dgm:pt>
    <dgm:pt modelId="{8E0E9F0F-B9BF-4433-9173-BC6116FB3E93}" type="parTrans" cxnId="{7AE28353-080A-4A74-97B5-D8F628620F2C}">
      <dgm:prSet/>
      <dgm:spPr>
        <a:ln>
          <a:solidFill>
            <a:srgbClr val="E7EFF6"/>
          </a:solidFill>
        </a:ln>
      </dgm:spPr>
      <dgm:t>
        <a:bodyPr/>
        <a:lstStyle/>
        <a:p>
          <a:endParaRPr lang="en-US"/>
        </a:p>
      </dgm:t>
    </dgm:pt>
    <dgm:pt modelId="{D6806BF3-F010-43BE-A22C-33E6FB1940C3}" type="sibTrans" cxnId="{7AE28353-080A-4A74-97B5-D8F628620F2C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rgbClr val="4B86B4"/>
          </a:solidFill>
        </a:ln>
      </dgm:spPr>
      <dgm:t>
        <a:bodyPr/>
        <a:lstStyle/>
        <a:p>
          <a:pPr algn="ctr"/>
          <a:r>
            <a:rPr lang="en-US" sz="800" dirty="0">
              <a:latin typeface="Arial Nova Cond" panose="020B0506020202020204" pitchFamily="34" charset="0"/>
            </a:rPr>
            <a:t>Melissa Nicholson</a:t>
          </a:r>
        </a:p>
      </dgm:t>
    </dgm:pt>
    <dgm:pt modelId="{74B65CE4-9446-4FA5-9F58-8C90BEF5DDAD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noFill/>
        <a:ln>
          <a:noFill/>
        </a:ln>
      </dgm:spPr>
      <dgm:t>
        <a:bodyPr/>
        <a:lstStyle/>
        <a:p>
          <a:pPr algn="ctr"/>
          <a:endParaRPr lang="en-US" sz="1050" b="1" dirty="0">
            <a:latin typeface="Arial Nova Cond" panose="020B0506020202020204" pitchFamily="34" charset="0"/>
          </a:endParaRPr>
        </a:p>
      </dgm:t>
    </dgm:pt>
    <dgm:pt modelId="{E48B3BDF-5CE0-47D7-931F-1CDA5D7E133E}" type="parTrans" cxnId="{29B27FE4-7C2A-4CA9-99DA-957A1352E801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81A77311-F8AF-4724-A0C2-3403AA97CC41}" type="sibTrans" cxnId="{29B27FE4-7C2A-4CA9-99DA-957A1352E801}">
      <dgm:prSet/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5596244F-55BF-4896-A9FE-11AAEA5EABD8}">
      <dgm:prSet phldrT="[Text]" custT="1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noFill/>
        <a:ln>
          <a:noFill/>
        </a:ln>
      </dgm:spPr>
      <dgm:t>
        <a:bodyPr/>
        <a:lstStyle/>
        <a:p>
          <a:pPr algn="ctr"/>
          <a:endParaRPr lang="en-US" sz="1050" b="1" dirty="0">
            <a:latin typeface="Arial Nova Cond" panose="020B0506020202020204" pitchFamily="34" charset="0"/>
          </a:endParaRPr>
        </a:p>
      </dgm:t>
    </dgm:pt>
    <dgm:pt modelId="{9F61C0B2-FA82-423F-A3A7-2C5D10F34BA8}" type="parTrans" cxnId="{A3C4B6A5-29B1-4006-A863-93C747DF32ED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en-US"/>
        </a:p>
      </dgm:t>
    </dgm:pt>
    <dgm:pt modelId="{F6C0EF8E-1A1C-403A-A1C5-C6850630A644}" type="sibTrans" cxnId="{A3C4B6A5-29B1-4006-A863-93C747DF32ED}">
      <dgm:prSet/>
      <dgm:spPr>
        <a:ln>
          <a:noFill/>
        </a:ln>
      </dgm:spPr>
      <dgm:t>
        <a:bodyPr/>
        <a:lstStyle/>
        <a:p>
          <a:endParaRPr lang="en-US"/>
        </a:p>
      </dgm:t>
    </dgm:pt>
    <dgm:pt modelId="{A2A946DF-D375-4222-839C-C91E8FCCEFF9}" type="pres">
      <dgm:prSet presAssocID="{9EFAFD96-3601-4F17-BB82-DBBBA6C512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8B63A12-A7B6-4153-B048-C87D76E1298D}" type="pres">
      <dgm:prSet presAssocID="{19599602-9E94-449B-AE02-46C30491E28C}" presName="hierRoot1" presStyleCnt="0">
        <dgm:presLayoutVars>
          <dgm:hierBranch val="init"/>
        </dgm:presLayoutVars>
      </dgm:prSet>
      <dgm:spPr/>
    </dgm:pt>
    <dgm:pt modelId="{9CEA18BF-831B-42E1-8D9E-13835A25CC6F}" type="pres">
      <dgm:prSet presAssocID="{19599602-9E94-449B-AE02-46C30491E28C}" presName="rootComposite1" presStyleCnt="0"/>
      <dgm:spPr/>
    </dgm:pt>
    <dgm:pt modelId="{590EA503-4BDC-495B-BBF3-515681C98BD6}" type="pres">
      <dgm:prSet presAssocID="{19599602-9E94-449B-AE02-46C30491E28C}" presName="rootText1" presStyleLbl="node0" presStyleIdx="0" presStyleCnt="1">
        <dgm:presLayoutVars>
          <dgm:chMax/>
          <dgm:chPref val="3"/>
        </dgm:presLayoutVars>
      </dgm:prSet>
      <dgm:spPr/>
    </dgm:pt>
    <dgm:pt modelId="{00EDE5C8-62DD-4495-893B-C1D186BF2483}" type="pres">
      <dgm:prSet presAssocID="{19599602-9E94-449B-AE02-46C30491E28C}" presName="titleText1" presStyleLbl="fgAcc0" presStyleIdx="0" presStyleCnt="1">
        <dgm:presLayoutVars>
          <dgm:chMax val="0"/>
          <dgm:chPref val="0"/>
        </dgm:presLayoutVars>
      </dgm:prSet>
      <dgm:spPr/>
    </dgm:pt>
    <dgm:pt modelId="{3CD38205-600B-4175-94EE-392AF25D22D3}" type="pres">
      <dgm:prSet presAssocID="{19599602-9E94-449B-AE02-46C30491E28C}" presName="rootConnector1" presStyleLbl="node1" presStyleIdx="0" presStyleCnt="21"/>
      <dgm:spPr/>
    </dgm:pt>
    <dgm:pt modelId="{7BE702D1-DF5F-49C7-B42A-3DAFD7D7ED93}" type="pres">
      <dgm:prSet presAssocID="{19599602-9E94-449B-AE02-46C30491E28C}" presName="hierChild2" presStyleCnt="0"/>
      <dgm:spPr/>
    </dgm:pt>
    <dgm:pt modelId="{70FF5161-C8DD-431E-90B3-8A671D94AE08}" type="pres">
      <dgm:prSet presAssocID="{6F5CF077-1342-46A1-93F1-68D7723F3F8C}" presName="Name37" presStyleLbl="parChTrans1D2" presStyleIdx="0" presStyleCnt="4"/>
      <dgm:spPr/>
    </dgm:pt>
    <dgm:pt modelId="{61C2E895-CE58-47A3-B2E6-C7AA53630F88}" type="pres">
      <dgm:prSet presAssocID="{6FD54DCC-0420-4B69-949E-C600DAC3EA80}" presName="hierRoot2" presStyleCnt="0">
        <dgm:presLayoutVars>
          <dgm:hierBranch val="hang"/>
        </dgm:presLayoutVars>
      </dgm:prSet>
      <dgm:spPr/>
    </dgm:pt>
    <dgm:pt modelId="{EE4DF911-ED88-4384-9267-5D0E4419D94E}" type="pres">
      <dgm:prSet presAssocID="{6FD54DCC-0420-4B69-949E-C600DAC3EA80}" presName="rootComposite" presStyleCnt="0"/>
      <dgm:spPr/>
    </dgm:pt>
    <dgm:pt modelId="{4D6FA6FE-40DF-4527-B435-19F2CBDC4A93}" type="pres">
      <dgm:prSet presAssocID="{6FD54DCC-0420-4B69-949E-C600DAC3EA80}" presName="rootText" presStyleLbl="node1" presStyleIdx="0" presStyleCnt="21">
        <dgm:presLayoutVars>
          <dgm:chMax/>
          <dgm:chPref val="3"/>
        </dgm:presLayoutVars>
      </dgm:prSet>
      <dgm:spPr/>
    </dgm:pt>
    <dgm:pt modelId="{EE915EA4-EAC1-4E5A-895E-7C4D3F1105DA}" type="pres">
      <dgm:prSet presAssocID="{6FD54DCC-0420-4B69-949E-C600DAC3EA80}" presName="titleText2" presStyleLbl="fgAcc1" presStyleIdx="0" presStyleCnt="21">
        <dgm:presLayoutVars>
          <dgm:chMax val="0"/>
          <dgm:chPref val="0"/>
        </dgm:presLayoutVars>
      </dgm:prSet>
      <dgm:spPr/>
    </dgm:pt>
    <dgm:pt modelId="{86CAD921-22A3-4A88-93B0-7E5A3DAFFF3F}" type="pres">
      <dgm:prSet presAssocID="{6FD54DCC-0420-4B69-949E-C600DAC3EA80}" presName="rootConnector" presStyleLbl="node2" presStyleIdx="0" presStyleCnt="0"/>
      <dgm:spPr/>
    </dgm:pt>
    <dgm:pt modelId="{4B81BF87-11D0-4E41-B0AF-795B835C1051}" type="pres">
      <dgm:prSet presAssocID="{6FD54DCC-0420-4B69-949E-C600DAC3EA80}" presName="hierChild4" presStyleCnt="0"/>
      <dgm:spPr/>
    </dgm:pt>
    <dgm:pt modelId="{75EC1C78-FD85-4AC5-96F0-5EFC4D0D39D4}" type="pres">
      <dgm:prSet presAssocID="{C3230F11-D8A5-4DE7-B45D-FAB1E9A556AC}" presName="Name42" presStyleLbl="parChTrans1D3" presStyleIdx="0" presStyleCnt="13"/>
      <dgm:spPr/>
    </dgm:pt>
    <dgm:pt modelId="{044D840B-7A78-43B3-A5D7-F8B6D9C4C3E6}" type="pres">
      <dgm:prSet presAssocID="{87F785DC-E3C8-42D1-BA08-5636EDA4BF61}" presName="hierRoot2" presStyleCnt="0">
        <dgm:presLayoutVars>
          <dgm:hierBranch val="hang"/>
        </dgm:presLayoutVars>
      </dgm:prSet>
      <dgm:spPr/>
    </dgm:pt>
    <dgm:pt modelId="{0E93993A-D1AA-4200-A290-6EDF71208850}" type="pres">
      <dgm:prSet presAssocID="{87F785DC-E3C8-42D1-BA08-5636EDA4BF61}" presName="rootComposite" presStyleCnt="0"/>
      <dgm:spPr/>
    </dgm:pt>
    <dgm:pt modelId="{F575E7C0-F283-4400-99BA-2162BE816B5B}" type="pres">
      <dgm:prSet presAssocID="{87F785DC-E3C8-42D1-BA08-5636EDA4BF61}" presName="rootText" presStyleLbl="node1" presStyleIdx="1" presStyleCnt="21">
        <dgm:presLayoutVars>
          <dgm:chMax/>
          <dgm:chPref val="3"/>
        </dgm:presLayoutVars>
      </dgm:prSet>
      <dgm:spPr/>
    </dgm:pt>
    <dgm:pt modelId="{FE23F7A9-425D-4CEC-BC1B-555959F5747D}" type="pres">
      <dgm:prSet presAssocID="{87F785DC-E3C8-42D1-BA08-5636EDA4BF61}" presName="titleText2" presStyleLbl="fgAcc1" presStyleIdx="1" presStyleCnt="21">
        <dgm:presLayoutVars>
          <dgm:chMax val="0"/>
          <dgm:chPref val="0"/>
        </dgm:presLayoutVars>
      </dgm:prSet>
      <dgm:spPr/>
    </dgm:pt>
    <dgm:pt modelId="{83A1F0F2-F0F5-4CE1-AD4C-35CE46B41AE5}" type="pres">
      <dgm:prSet presAssocID="{87F785DC-E3C8-42D1-BA08-5636EDA4BF61}" presName="rootConnector" presStyleLbl="node3" presStyleIdx="0" presStyleCnt="0"/>
      <dgm:spPr/>
    </dgm:pt>
    <dgm:pt modelId="{A2BF4700-6635-4E4E-B2BB-5D1EC9B8EE1E}" type="pres">
      <dgm:prSet presAssocID="{87F785DC-E3C8-42D1-BA08-5636EDA4BF61}" presName="hierChild4" presStyleCnt="0"/>
      <dgm:spPr/>
    </dgm:pt>
    <dgm:pt modelId="{EB2E60F6-9608-474C-BA4C-4495C848F771}" type="pres">
      <dgm:prSet presAssocID="{87F785DC-E3C8-42D1-BA08-5636EDA4BF61}" presName="hierChild5" presStyleCnt="0"/>
      <dgm:spPr/>
    </dgm:pt>
    <dgm:pt modelId="{271E7828-4BEC-44B4-AB93-C76AA72C5352}" type="pres">
      <dgm:prSet presAssocID="{2B12A5F9-EBC1-45C9-9E17-043CD183A6BD}" presName="Name42" presStyleLbl="parChTrans1D3" presStyleIdx="1" presStyleCnt="13"/>
      <dgm:spPr/>
    </dgm:pt>
    <dgm:pt modelId="{F734F4CE-C337-458A-B24D-8815C1F40628}" type="pres">
      <dgm:prSet presAssocID="{4677A7C8-4AFF-4B95-9076-9F252FC80159}" presName="hierRoot2" presStyleCnt="0">
        <dgm:presLayoutVars>
          <dgm:hierBranch val="init"/>
        </dgm:presLayoutVars>
      </dgm:prSet>
      <dgm:spPr/>
    </dgm:pt>
    <dgm:pt modelId="{42B07258-DF04-42F0-9462-2F976600E605}" type="pres">
      <dgm:prSet presAssocID="{4677A7C8-4AFF-4B95-9076-9F252FC80159}" presName="rootComposite" presStyleCnt="0"/>
      <dgm:spPr/>
    </dgm:pt>
    <dgm:pt modelId="{95CA070B-E599-491F-B360-7AC25D001E4D}" type="pres">
      <dgm:prSet presAssocID="{4677A7C8-4AFF-4B95-9076-9F252FC80159}" presName="rootText" presStyleLbl="node1" presStyleIdx="2" presStyleCnt="21">
        <dgm:presLayoutVars>
          <dgm:chMax/>
          <dgm:chPref val="3"/>
        </dgm:presLayoutVars>
      </dgm:prSet>
      <dgm:spPr/>
    </dgm:pt>
    <dgm:pt modelId="{0101FDC3-C2E8-48DB-ADC1-5ABEE62D1C1B}" type="pres">
      <dgm:prSet presAssocID="{4677A7C8-4AFF-4B95-9076-9F252FC80159}" presName="titleText2" presStyleLbl="fgAcc1" presStyleIdx="2" presStyleCnt="21">
        <dgm:presLayoutVars>
          <dgm:chMax val="0"/>
          <dgm:chPref val="0"/>
        </dgm:presLayoutVars>
      </dgm:prSet>
      <dgm:spPr/>
    </dgm:pt>
    <dgm:pt modelId="{4C358F18-9932-4280-B3DC-F53106B96AEC}" type="pres">
      <dgm:prSet presAssocID="{4677A7C8-4AFF-4B95-9076-9F252FC80159}" presName="rootConnector" presStyleLbl="node3" presStyleIdx="0" presStyleCnt="0"/>
      <dgm:spPr/>
    </dgm:pt>
    <dgm:pt modelId="{B12A601C-861D-476B-91DD-D443F56479C3}" type="pres">
      <dgm:prSet presAssocID="{4677A7C8-4AFF-4B95-9076-9F252FC80159}" presName="hierChild4" presStyleCnt="0"/>
      <dgm:spPr/>
    </dgm:pt>
    <dgm:pt modelId="{693D807B-CBE6-4745-80E7-C49961F09130}" type="pres">
      <dgm:prSet presAssocID="{4677A7C8-4AFF-4B95-9076-9F252FC80159}" presName="hierChild5" presStyleCnt="0"/>
      <dgm:spPr/>
    </dgm:pt>
    <dgm:pt modelId="{7E0CEE6F-A0CB-4F29-8594-97B3179DD4B5}" type="pres">
      <dgm:prSet presAssocID="{112FD204-1ED0-41B0-AB6F-6304FE3508E2}" presName="Name42" presStyleLbl="parChTrans1D3" presStyleIdx="2" presStyleCnt="13"/>
      <dgm:spPr/>
    </dgm:pt>
    <dgm:pt modelId="{A8AEED81-5E43-4AD3-8F4B-F41E2FCF04FA}" type="pres">
      <dgm:prSet presAssocID="{10E89848-D1AC-4525-B8EE-9599DFB93589}" presName="hierRoot2" presStyleCnt="0">
        <dgm:presLayoutVars>
          <dgm:hierBranch val="init"/>
        </dgm:presLayoutVars>
      </dgm:prSet>
      <dgm:spPr/>
    </dgm:pt>
    <dgm:pt modelId="{26563D3E-C74F-4333-B438-CB46CB35DBB9}" type="pres">
      <dgm:prSet presAssocID="{10E89848-D1AC-4525-B8EE-9599DFB93589}" presName="rootComposite" presStyleCnt="0"/>
      <dgm:spPr/>
    </dgm:pt>
    <dgm:pt modelId="{4F99B888-DAB1-4868-9972-913C27B6CEA5}" type="pres">
      <dgm:prSet presAssocID="{10E89848-D1AC-4525-B8EE-9599DFB93589}" presName="rootText" presStyleLbl="node1" presStyleIdx="3" presStyleCnt="21">
        <dgm:presLayoutVars>
          <dgm:chMax/>
          <dgm:chPref val="3"/>
        </dgm:presLayoutVars>
      </dgm:prSet>
      <dgm:spPr/>
    </dgm:pt>
    <dgm:pt modelId="{D967F1F6-826E-416F-9396-F0AFE846084C}" type="pres">
      <dgm:prSet presAssocID="{10E89848-D1AC-4525-B8EE-9599DFB93589}" presName="titleText2" presStyleLbl="fgAcc1" presStyleIdx="3" presStyleCnt="21">
        <dgm:presLayoutVars>
          <dgm:chMax val="0"/>
          <dgm:chPref val="0"/>
        </dgm:presLayoutVars>
      </dgm:prSet>
      <dgm:spPr/>
    </dgm:pt>
    <dgm:pt modelId="{EA8657A9-1D41-43EB-B031-D5F027A31371}" type="pres">
      <dgm:prSet presAssocID="{10E89848-D1AC-4525-B8EE-9599DFB93589}" presName="rootConnector" presStyleLbl="node3" presStyleIdx="0" presStyleCnt="0"/>
      <dgm:spPr/>
    </dgm:pt>
    <dgm:pt modelId="{88334E60-9BBA-41AF-9F9A-C2FF8D4D52B6}" type="pres">
      <dgm:prSet presAssocID="{10E89848-D1AC-4525-B8EE-9599DFB93589}" presName="hierChild4" presStyleCnt="0"/>
      <dgm:spPr/>
    </dgm:pt>
    <dgm:pt modelId="{2CF9688D-4ACA-4020-8DB8-57EA7AF7C4A1}" type="pres">
      <dgm:prSet presAssocID="{10E89848-D1AC-4525-B8EE-9599DFB93589}" presName="hierChild5" presStyleCnt="0"/>
      <dgm:spPr/>
    </dgm:pt>
    <dgm:pt modelId="{B9914BDE-9B07-46D6-9BED-07491340F11E}" type="pres">
      <dgm:prSet presAssocID="{ECAC8EF8-E70F-45FC-A049-33E17F261CA9}" presName="Name42" presStyleLbl="parChTrans1D3" presStyleIdx="3" presStyleCnt="13"/>
      <dgm:spPr/>
    </dgm:pt>
    <dgm:pt modelId="{B15F69CA-BFB8-4178-BF3A-5DA5856F231B}" type="pres">
      <dgm:prSet presAssocID="{2A51A343-7D18-4077-AF2A-CB4E0EACD3F0}" presName="hierRoot2" presStyleCnt="0">
        <dgm:presLayoutVars>
          <dgm:hierBranch val="init"/>
        </dgm:presLayoutVars>
      </dgm:prSet>
      <dgm:spPr/>
    </dgm:pt>
    <dgm:pt modelId="{4D4D7146-D831-4294-BAC3-AF98E6C5D903}" type="pres">
      <dgm:prSet presAssocID="{2A51A343-7D18-4077-AF2A-CB4E0EACD3F0}" presName="rootComposite" presStyleCnt="0"/>
      <dgm:spPr/>
    </dgm:pt>
    <dgm:pt modelId="{52D7AA8B-B5E5-4B1E-8B60-00EECBF87B4F}" type="pres">
      <dgm:prSet presAssocID="{2A51A343-7D18-4077-AF2A-CB4E0EACD3F0}" presName="rootText" presStyleLbl="node1" presStyleIdx="4" presStyleCnt="21">
        <dgm:presLayoutVars>
          <dgm:chMax/>
          <dgm:chPref val="3"/>
        </dgm:presLayoutVars>
      </dgm:prSet>
      <dgm:spPr/>
    </dgm:pt>
    <dgm:pt modelId="{7569A7EF-C3E6-4A07-8A56-876C4C15D599}" type="pres">
      <dgm:prSet presAssocID="{2A51A343-7D18-4077-AF2A-CB4E0EACD3F0}" presName="titleText2" presStyleLbl="fgAcc1" presStyleIdx="4" presStyleCnt="21">
        <dgm:presLayoutVars>
          <dgm:chMax val="0"/>
          <dgm:chPref val="0"/>
        </dgm:presLayoutVars>
      </dgm:prSet>
      <dgm:spPr/>
    </dgm:pt>
    <dgm:pt modelId="{FBF7B506-A8BC-4288-99B6-7F27B383FD67}" type="pres">
      <dgm:prSet presAssocID="{2A51A343-7D18-4077-AF2A-CB4E0EACD3F0}" presName="rootConnector" presStyleLbl="node3" presStyleIdx="0" presStyleCnt="0"/>
      <dgm:spPr/>
    </dgm:pt>
    <dgm:pt modelId="{DB2A575E-793C-4949-AF23-E660135F800D}" type="pres">
      <dgm:prSet presAssocID="{2A51A343-7D18-4077-AF2A-CB4E0EACD3F0}" presName="hierChild4" presStyleCnt="0"/>
      <dgm:spPr/>
    </dgm:pt>
    <dgm:pt modelId="{897619F7-0FBB-4892-A658-A0C670C5CFBA}" type="pres">
      <dgm:prSet presAssocID="{2A51A343-7D18-4077-AF2A-CB4E0EACD3F0}" presName="hierChild5" presStyleCnt="0"/>
      <dgm:spPr/>
    </dgm:pt>
    <dgm:pt modelId="{29B14F9D-C0B8-4EC5-A971-15B0052F1499}" type="pres">
      <dgm:prSet presAssocID="{7CCE35A7-ABEA-461C-B5DE-0FE601C114E5}" presName="Name42" presStyleLbl="parChTrans1D3" presStyleIdx="4" presStyleCnt="13"/>
      <dgm:spPr/>
    </dgm:pt>
    <dgm:pt modelId="{985BDA5D-A31E-4736-82D9-4CE8F07FC2FA}" type="pres">
      <dgm:prSet presAssocID="{4434CCF9-5ECE-4755-9154-E2FABCBFC4D5}" presName="hierRoot2" presStyleCnt="0">
        <dgm:presLayoutVars>
          <dgm:hierBranch val="init"/>
        </dgm:presLayoutVars>
      </dgm:prSet>
      <dgm:spPr/>
    </dgm:pt>
    <dgm:pt modelId="{2025A41C-B109-4543-898E-A09063952B61}" type="pres">
      <dgm:prSet presAssocID="{4434CCF9-5ECE-4755-9154-E2FABCBFC4D5}" presName="rootComposite" presStyleCnt="0"/>
      <dgm:spPr/>
    </dgm:pt>
    <dgm:pt modelId="{6020FF9B-75FB-4C0C-A039-82721196C163}" type="pres">
      <dgm:prSet presAssocID="{4434CCF9-5ECE-4755-9154-E2FABCBFC4D5}" presName="rootText" presStyleLbl="node1" presStyleIdx="5" presStyleCnt="21">
        <dgm:presLayoutVars>
          <dgm:chMax/>
          <dgm:chPref val="3"/>
        </dgm:presLayoutVars>
      </dgm:prSet>
      <dgm:spPr/>
    </dgm:pt>
    <dgm:pt modelId="{622F9A7D-7813-49CF-8FD1-3702B64E8E7E}" type="pres">
      <dgm:prSet presAssocID="{4434CCF9-5ECE-4755-9154-E2FABCBFC4D5}" presName="titleText2" presStyleLbl="fgAcc1" presStyleIdx="5" presStyleCnt="21">
        <dgm:presLayoutVars>
          <dgm:chMax val="0"/>
          <dgm:chPref val="0"/>
        </dgm:presLayoutVars>
      </dgm:prSet>
      <dgm:spPr/>
    </dgm:pt>
    <dgm:pt modelId="{068CE104-6C7F-4C0E-BC2C-770EE1421F5E}" type="pres">
      <dgm:prSet presAssocID="{4434CCF9-5ECE-4755-9154-E2FABCBFC4D5}" presName="rootConnector" presStyleLbl="node3" presStyleIdx="0" presStyleCnt="0"/>
      <dgm:spPr/>
    </dgm:pt>
    <dgm:pt modelId="{39427553-0620-4EAE-9558-2B8D381754DA}" type="pres">
      <dgm:prSet presAssocID="{4434CCF9-5ECE-4755-9154-E2FABCBFC4D5}" presName="hierChild4" presStyleCnt="0"/>
      <dgm:spPr/>
    </dgm:pt>
    <dgm:pt modelId="{F43E65BD-C8B5-40B0-8FB8-31CBEF48446F}" type="pres">
      <dgm:prSet presAssocID="{4434CCF9-5ECE-4755-9154-E2FABCBFC4D5}" presName="hierChild5" presStyleCnt="0"/>
      <dgm:spPr/>
    </dgm:pt>
    <dgm:pt modelId="{29AE71F7-3DAA-4088-96AF-372E4093536F}" type="pres">
      <dgm:prSet presAssocID="{04B68C63-C121-4E28-97B4-8BAA33608653}" presName="Name42" presStyleLbl="parChTrans1D3" presStyleIdx="5" presStyleCnt="13"/>
      <dgm:spPr/>
    </dgm:pt>
    <dgm:pt modelId="{A5386A3D-2C88-42CA-A548-2D2F93DF99D3}" type="pres">
      <dgm:prSet presAssocID="{8471C19C-5B3E-442F-B42C-B7B415B7BCD8}" presName="hierRoot2" presStyleCnt="0">
        <dgm:presLayoutVars>
          <dgm:hierBranch val="init"/>
        </dgm:presLayoutVars>
      </dgm:prSet>
      <dgm:spPr/>
    </dgm:pt>
    <dgm:pt modelId="{11471D52-0D0E-4F32-8EC7-3A1C27CE21C9}" type="pres">
      <dgm:prSet presAssocID="{8471C19C-5B3E-442F-B42C-B7B415B7BCD8}" presName="rootComposite" presStyleCnt="0"/>
      <dgm:spPr/>
    </dgm:pt>
    <dgm:pt modelId="{3C711C52-F5CA-426D-86B8-2D8F608AFD86}" type="pres">
      <dgm:prSet presAssocID="{8471C19C-5B3E-442F-B42C-B7B415B7BCD8}" presName="rootText" presStyleLbl="node1" presStyleIdx="6" presStyleCnt="21">
        <dgm:presLayoutVars>
          <dgm:chMax/>
          <dgm:chPref val="3"/>
        </dgm:presLayoutVars>
      </dgm:prSet>
      <dgm:spPr/>
    </dgm:pt>
    <dgm:pt modelId="{06A92C3C-ACA0-4372-9265-C22AD0D072F3}" type="pres">
      <dgm:prSet presAssocID="{8471C19C-5B3E-442F-B42C-B7B415B7BCD8}" presName="titleText2" presStyleLbl="fgAcc1" presStyleIdx="6" presStyleCnt="21">
        <dgm:presLayoutVars>
          <dgm:chMax val="0"/>
          <dgm:chPref val="0"/>
        </dgm:presLayoutVars>
      </dgm:prSet>
      <dgm:spPr/>
    </dgm:pt>
    <dgm:pt modelId="{4C56B972-30A8-48D0-93F5-6A1B1EF167BC}" type="pres">
      <dgm:prSet presAssocID="{8471C19C-5B3E-442F-B42C-B7B415B7BCD8}" presName="rootConnector" presStyleLbl="node3" presStyleIdx="0" presStyleCnt="0"/>
      <dgm:spPr/>
    </dgm:pt>
    <dgm:pt modelId="{DC16CE53-EB53-42AD-A865-2A5F2F4243A2}" type="pres">
      <dgm:prSet presAssocID="{8471C19C-5B3E-442F-B42C-B7B415B7BCD8}" presName="hierChild4" presStyleCnt="0"/>
      <dgm:spPr/>
    </dgm:pt>
    <dgm:pt modelId="{81F4EBF5-4989-47EF-8FAF-614E71254E95}" type="pres">
      <dgm:prSet presAssocID="{8471C19C-5B3E-442F-B42C-B7B415B7BCD8}" presName="hierChild5" presStyleCnt="0"/>
      <dgm:spPr/>
    </dgm:pt>
    <dgm:pt modelId="{037A0EC4-643C-46BF-A031-669D9889E97B}" type="pres">
      <dgm:prSet presAssocID="{23EBB6AA-C9D4-43F5-B010-839D81446B11}" presName="Name42" presStyleLbl="parChTrans1D3" presStyleIdx="6" presStyleCnt="13"/>
      <dgm:spPr/>
    </dgm:pt>
    <dgm:pt modelId="{91B59231-11D9-4AEA-A9AB-E85C25DF6BCF}" type="pres">
      <dgm:prSet presAssocID="{B134B729-06E6-4FB8-A420-762511D4FC3B}" presName="hierRoot2" presStyleCnt="0">
        <dgm:presLayoutVars>
          <dgm:hierBranch val="init"/>
        </dgm:presLayoutVars>
      </dgm:prSet>
      <dgm:spPr/>
    </dgm:pt>
    <dgm:pt modelId="{7AC0D174-7997-4B8C-9742-F87CDDDAFBD7}" type="pres">
      <dgm:prSet presAssocID="{B134B729-06E6-4FB8-A420-762511D4FC3B}" presName="rootComposite" presStyleCnt="0"/>
      <dgm:spPr/>
    </dgm:pt>
    <dgm:pt modelId="{FCA48399-D0BA-4AB5-BD37-BDBDC58BAC7C}" type="pres">
      <dgm:prSet presAssocID="{B134B729-06E6-4FB8-A420-762511D4FC3B}" presName="rootText" presStyleLbl="node1" presStyleIdx="7" presStyleCnt="21">
        <dgm:presLayoutVars>
          <dgm:chMax/>
          <dgm:chPref val="3"/>
        </dgm:presLayoutVars>
      </dgm:prSet>
      <dgm:spPr/>
    </dgm:pt>
    <dgm:pt modelId="{6BFA99E4-EC49-41A0-AB55-BF8082C565B3}" type="pres">
      <dgm:prSet presAssocID="{B134B729-06E6-4FB8-A420-762511D4FC3B}" presName="titleText2" presStyleLbl="fgAcc1" presStyleIdx="7" presStyleCnt="21" custLinFactNeighborX="-2277" custLinFactNeighborY="13337">
        <dgm:presLayoutVars>
          <dgm:chMax val="0"/>
          <dgm:chPref val="0"/>
        </dgm:presLayoutVars>
      </dgm:prSet>
      <dgm:spPr/>
    </dgm:pt>
    <dgm:pt modelId="{17BB7DB6-40BD-4A10-BE4A-BC0F8A3554AA}" type="pres">
      <dgm:prSet presAssocID="{B134B729-06E6-4FB8-A420-762511D4FC3B}" presName="rootConnector" presStyleLbl="node3" presStyleIdx="0" presStyleCnt="0"/>
      <dgm:spPr/>
    </dgm:pt>
    <dgm:pt modelId="{C6B851B6-DC9A-419E-AB3E-D589F0DA3E3E}" type="pres">
      <dgm:prSet presAssocID="{B134B729-06E6-4FB8-A420-762511D4FC3B}" presName="hierChild4" presStyleCnt="0"/>
      <dgm:spPr/>
    </dgm:pt>
    <dgm:pt modelId="{1ABF8EDD-CAC7-431F-BC04-D9E5924D5427}" type="pres">
      <dgm:prSet presAssocID="{B134B729-06E6-4FB8-A420-762511D4FC3B}" presName="hierChild5" presStyleCnt="0"/>
      <dgm:spPr/>
    </dgm:pt>
    <dgm:pt modelId="{22833F4D-ACAC-4FEE-A83A-9E97F461A56D}" type="pres">
      <dgm:prSet presAssocID="{BFC237D5-953C-4621-8534-729CCA16D074}" presName="Name42" presStyleLbl="parChTrans1D3" presStyleIdx="7" presStyleCnt="13"/>
      <dgm:spPr/>
    </dgm:pt>
    <dgm:pt modelId="{C8CDBBDB-76CC-4F36-BF02-C79418B16442}" type="pres">
      <dgm:prSet presAssocID="{EA93875A-4F22-4DDB-83BB-F63D6C1F70CC}" presName="hierRoot2" presStyleCnt="0">
        <dgm:presLayoutVars>
          <dgm:hierBranch val="init"/>
        </dgm:presLayoutVars>
      </dgm:prSet>
      <dgm:spPr/>
    </dgm:pt>
    <dgm:pt modelId="{82FA80F6-28A0-4198-8A06-3E228C52F4D0}" type="pres">
      <dgm:prSet presAssocID="{EA93875A-4F22-4DDB-83BB-F63D6C1F70CC}" presName="rootComposite" presStyleCnt="0"/>
      <dgm:spPr/>
    </dgm:pt>
    <dgm:pt modelId="{1A19F977-62E1-4D6C-9F09-92E0187733A3}" type="pres">
      <dgm:prSet presAssocID="{EA93875A-4F22-4DDB-83BB-F63D6C1F70CC}" presName="rootText" presStyleLbl="node1" presStyleIdx="8" presStyleCnt="21">
        <dgm:presLayoutVars>
          <dgm:chMax/>
          <dgm:chPref val="3"/>
        </dgm:presLayoutVars>
      </dgm:prSet>
      <dgm:spPr/>
    </dgm:pt>
    <dgm:pt modelId="{AEDEE5A6-E898-4DCD-9D38-283AF63AAC4A}" type="pres">
      <dgm:prSet presAssocID="{EA93875A-4F22-4DDB-83BB-F63D6C1F70CC}" presName="titleText2" presStyleLbl="fgAcc1" presStyleIdx="8" presStyleCnt="21">
        <dgm:presLayoutVars>
          <dgm:chMax val="0"/>
          <dgm:chPref val="0"/>
        </dgm:presLayoutVars>
      </dgm:prSet>
      <dgm:spPr/>
    </dgm:pt>
    <dgm:pt modelId="{2E88A4E3-AAA8-402E-AAB3-5C6BC3D787E3}" type="pres">
      <dgm:prSet presAssocID="{EA93875A-4F22-4DDB-83BB-F63D6C1F70CC}" presName="rootConnector" presStyleLbl="node3" presStyleIdx="0" presStyleCnt="0"/>
      <dgm:spPr/>
    </dgm:pt>
    <dgm:pt modelId="{B73E7FA3-E737-4CFB-BAFE-CD34B2DD2FE9}" type="pres">
      <dgm:prSet presAssocID="{EA93875A-4F22-4DDB-83BB-F63D6C1F70CC}" presName="hierChild4" presStyleCnt="0"/>
      <dgm:spPr/>
    </dgm:pt>
    <dgm:pt modelId="{5D275626-B150-4604-8AF3-A68175975B5C}" type="pres">
      <dgm:prSet presAssocID="{EA93875A-4F22-4DDB-83BB-F63D6C1F70CC}" presName="hierChild5" presStyleCnt="0"/>
      <dgm:spPr/>
    </dgm:pt>
    <dgm:pt modelId="{24278F41-64DA-476F-BE1F-4DA24A83D62C}" type="pres">
      <dgm:prSet presAssocID="{3E815E95-31E7-4420-9B48-F2B3E2428106}" presName="Name42" presStyleLbl="parChTrans1D3" presStyleIdx="8" presStyleCnt="13"/>
      <dgm:spPr/>
    </dgm:pt>
    <dgm:pt modelId="{BD341792-524F-4E08-8B3C-887BF3A05C11}" type="pres">
      <dgm:prSet presAssocID="{F01F9A9A-C86D-4ED0-A97F-DEC6A7F72923}" presName="hierRoot2" presStyleCnt="0">
        <dgm:presLayoutVars>
          <dgm:hierBranch val="init"/>
        </dgm:presLayoutVars>
      </dgm:prSet>
      <dgm:spPr/>
    </dgm:pt>
    <dgm:pt modelId="{D359FA9A-52F9-486A-A110-D916706D80A5}" type="pres">
      <dgm:prSet presAssocID="{F01F9A9A-C86D-4ED0-A97F-DEC6A7F72923}" presName="rootComposite" presStyleCnt="0"/>
      <dgm:spPr/>
    </dgm:pt>
    <dgm:pt modelId="{BAB81EE7-93DD-4EE0-9B59-5C8CF4FE73D0}" type="pres">
      <dgm:prSet presAssocID="{F01F9A9A-C86D-4ED0-A97F-DEC6A7F72923}" presName="rootText" presStyleLbl="node1" presStyleIdx="9" presStyleCnt="21">
        <dgm:presLayoutVars>
          <dgm:chMax/>
          <dgm:chPref val="3"/>
        </dgm:presLayoutVars>
      </dgm:prSet>
      <dgm:spPr/>
    </dgm:pt>
    <dgm:pt modelId="{20A2B815-2B00-4472-B5A1-3C97B9B1C596}" type="pres">
      <dgm:prSet presAssocID="{F01F9A9A-C86D-4ED0-A97F-DEC6A7F72923}" presName="titleText2" presStyleLbl="fgAcc1" presStyleIdx="9" presStyleCnt="21">
        <dgm:presLayoutVars>
          <dgm:chMax val="0"/>
          <dgm:chPref val="0"/>
        </dgm:presLayoutVars>
      </dgm:prSet>
      <dgm:spPr/>
    </dgm:pt>
    <dgm:pt modelId="{F240BDE1-9260-4641-81E4-BDFBFFB33B37}" type="pres">
      <dgm:prSet presAssocID="{F01F9A9A-C86D-4ED0-A97F-DEC6A7F72923}" presName="rootConnector" presStyleLbl="node3" presStyleIdx="0" presStyleCnt="0"/>
      <dgm:spPr/>
    </dgm:pt>
    <dgm:pt modelId="{B5DAC02D-B062-4E42-B0C9-9ADF73D31632}" type="pres">
      <dgm:prSet presAssocID="{F01F9A9A-C86D-4ED0-A97F-DEC6A7F72923}" presName="hierChild4" presStyleCnt="0"/>
      <dgm:spPr/>
    </dgm:pt>
    <dgm:pt modelId="{2F79BF5E-00C2-407E-9E09-E526C2BBE1F4}" type="pres">
      <dgm:prSet presAssocID="{F01F9A9A-C86D-4ED0-A97F-DEC6A7F72923}" presName="hierChild5" presStyleCnt="0"/>
      <dgm:spPr/>
    </dgm:pt>
    <dgm:pt modelId="{C5CA1647-C8B0-44C1-9F67-FCE6FF1190F6}" type="pres">
      <dgm:prSet presAssocID="{8E0E9F0F-B9BF-4433-9173-BC6116FB3E93}" presName="Name42" presStyleLbl="parChTrans1D3" presStyleIdx="9" presStyleCnt="13"/>
      <dgm:spPr/>
    </dgm:pt>
    <dgm:pt modelId="{EFD8707D-0005-46B5-9871-32486C6F25CE}" type="pres">
      <dgm:prSet presAssocID="{8BA76455-CD67-452F-B204-422EB1B94009}" presName="hierRoot2" presStyleCnt="0">
        <dgm:presLayoutVars>
          <dgm:hierBranch val="init"/>
        </dgm:presLayoutVars>
      </dgm:prSet>
      <dgm:spPr/>
    </dgm:pt>
    <dgm:pt modelId="{77FA2CAB-8833-44C2-8652-F74CE062A29E}" type="pres">
      <dgm:prSet presAssocID="{8BA76455-CD67-452F-B204-422EB1B94009}" presName="rootComposite" presStyleCnt="0"/>
      <dgm:spPr/>
    </dgm:pt>
    <dgm:pt modelId="{68090256-3F4B-4725-9EEB-28F379A7CDDC}" type="pres">
      <dgm:prSet presAssocID="{8BA76455-CD67-452F-B204-422EB1B94009}" presName="rootText" presStyleLbl="node1" presStyleIdx="10" presStyleCnt="21">
        <dgm:presLayoutVars>
          <dgm:chMax/>
          <dgm:chPref val="3"/>
        </dgm:presLayoutVars>
      </dgm:prSet>
      <dgm:spPr/>
    </dgm:pt>
    <dgm:pt modelId="{D966BB21-5A6B-4C27-AC26-04CD10FA00AE}" type="pres">
      <dgm:prSet presAssocID="{8BA76455-CD67-452F-B204-422EB1B94009}" presName="titleText2" presStyleLbl="fgAcc1" presStyleIdx="10" presStyleCnt="21">
        <dgm:presLayoutVars>
          <dgm:chMax val="0"/>
          <dgm:chPref val="0"/>
        </dgm:presLayoutVars>
      </dgm:prSet>
      <dgm:spPr/>
    </dgm:pt>
    <dgm:pt modelId="{ECAA3084-C5D0-4418-9E75-6EC00DBED8F9}" type="pres">
      <dgm:prSet presAssocID="{8BA76455-CD67-452F-B204-422EB1B94009}" presName="rootConnector" presStyleLbl="node3" presStyleIdx="0" presStyleCnt="0"/>
      <dgm:spPr/>
    </dgm:pt>
    <dgm:pt modelId="{4807E12A-CBAC-48E2-8F7F-FA51F03C5B8E}" type="pres">
      <dgm:prSet presAssocID="{8BA76455-CD67-452F-B204-422EB1B94009}" presName="hierChild4" presStyleCnt="0"/>
      <dgm:spPr/>
    </dgm:pt>
    <dgm:pt modelId="{B4DD59FF-BA0D-41F2-9902-166610B4945B}" type="pres">
      <dgm:prSet presAssocID="{8BA76455-CD67-452F-B204-422EB1B94009}" presName="hierChild5" presStyleCnt="0"/>
      <dgm:spPr/>
    </dgm:pt>
    <dgm:pt modelId="{470A0A96-810A-4902-8BCC-E54C7578E36C}" type="pres">
      <dgm:prSet presAssocID="{6FD54DCC-0420-4B69-949E-C600DAC3EA80}" presName="hierChild5" presStyleCnt="0"/>
      <dgm:spPr/>
    </dgm:pt>
    <dgm:pt modelId="{5710380B-0C36-4A30-BC33-41CB00AE9229}" type="pres">
      <dgm:prSet presAssocID="{9F61C0B2-FA82-423F-A3A7-2C5D10F34BA8}" presName="Name37" presStyleLbl="parChTrans1D2" presStyleIdx="1" presStyleCnt="4"/>
      <dgm:spPr/>
    </dgm:pt>
    <dgm:pt modelId="{539944D7-06DE-4559-B1F1-8DDCCF7C29A0}" type="pres">
      <dgm:prSet presAssocID="{5596244F-55BF-4896-A9FE-11AAEA5EABD8}" presName="hierRoot2" presStyleCnt="0">
        <dgm:presLayoutVars>
          <dgm:hierBranch val="init"/>
        </dgm:presLayoutVars>
      </dgm:prSet>
      <dgm:spPr/>
    </dgm:pt>
    <dgm:pt modelId="{7E2A968F-3E65-4787-B12C-0FE8A0F16D79}" type="pres">
      <dgm:prSet presAssocID="{5596244F-55BF-4896-A9FE-11AAEA5EABD8}" presName="rootComposite" presStyleCnt="0"/>
      <dgm:spPr/>
    </dgm:pt>
    <dgm:pt modelId="{AD549F84-9AE4-4127-96FA-760E4D9E8DBD}" type="pres">
      <dgm:prSet presAssocID="{5596244F-55BF-4896-A9FE-11AAEA5EABD8}" presName="rootText" presStyleLbl="node1" presStyleIdx="11" presStyleCnt="21">
        <dgm:presLayoutVars>
          <dgm:chMax/>
          <dgm:chPref val="3"/>
        </dgm:presLayoutVars>
      </dgm:prSet>
      <dgm:spPr/>
    </dgm:pt>
    <dgm:pt modelId="{2B8D1F94-C0C4-4186-A7F1-0B4ED810C413}" type="pres">
      <dgm:prSet presAssocID="{5596244F-55BF-4896-A9FE-11AAEA5EABD8}" presName="titleText2" presStyleLbl="fgAcc1" presStyleIdx="11" presStyleCnt="21" custLinFactNeighborX="-1077" custLinFactNeighborY="-4493">
        <dgm:presLayoutVars>
          <dgm:chMax val="0"/>
          <dgm:chPref val="0"/>
        </dgm:presLayoutVars>
      </dgm:prSet>
      <dgm:spPr/>
    </dgm:pt>
    <dgm:pt modelId="{414B88B6-B136-4AEE-A320-2F4C567EFF98}" type="pres">
      <dgm:prSet presAssocID="{5596244F-55BF-4896-A9FE-11AAEA5EABD8}" presName="rootConnector" presStyleLbl="node2" presStyleIdx="0" presStyleCnt="0"/>
      <dgm:spPr/>
    </dgm:pt>
    <dgm:pt modelId="{7D012A0E-F99C-4CC8-95C8-4F2E4727A8C9}" type="pres">
      <dgm:prSet presAssocID="{5596244F-55BF-4896-A9FE-11AAEA5EABD8}" presName="hierChild4" presStyleCnt="0"/>
      <dgm:spPr/>
    </dgm:pt>
    <dgm:pt modelId="{C82C05C4-7024-4A0B-93CD-7D11DC1450B9}" type="pres">
      <dgm:prSet presAssocID="{76C17C86-6669-493C-A5F7-555EC4641C7E}" presName="Name37" presStyleLbl="parChTrans1D3" presStyleIdx="10" presStyleCnt="13"/>
      <dgm:spPr/>
    </dgm:pt>
    <dgm:pt modelId="{0F64A5BF-784E-4D70-93C5-EBC191D9EF73}" type="pres">
      <dgm:prSet presAssocID="{ACC55C31-FA43-424D-BBB2-96D22236063F}" presName="hierRoot2" presStyleCnt="0">
        <dgm:presLayoutVars>
          <dgm:hierBranch val="init"/>
        </dgm:presLayoutVars>
      </dgm:prSet>
      <dgm:spPr/>
    </dgm:pt>
    <dgm:pt modelId="{E1B5985F-3092-40AB-9754-3687A71923C3}" type="pres">
      <dgm:prSet presAssocID="{ACC55C31-FA43-424D-BBB2-96D22236063F}" presName="rootComposite" presStyleCnt="0"/>
      <dgm:spPr/>
    </dgm:pt>
    <dgm:pt modelId="{E80568C4-99EB-45F2-B93A-81B19B5FB44C}" type="pres">
      <dgm:prSet presAssocID="{ACC55C31-FA43-424D-BBB2-96D22236063F}" presName="rootText" presStyleLbl="node1" presStyleIdx="12" presStyleCnt="21">
        <dgm:presLayoutVars>
          <dgm:chMax/>
          <dgm:chPref val="3"/>
        </dgm:presLayoutVars>
      </dgm:prSet>
      <dgm:spPr/>
    </dgm:pt>
    <dgm:pt modelId="{13F1CA81-7C85-49B9-977C-3FD7A014CF9C}" type="pres">
      <dgm:prSet presAssocID="{ACC55C31-FA43-424D-BBB2-96D22236063F}" presName="titleText2" presStyleLbl="fgAcc1" presStyleIdx="12" presStyleCnt="21" custScaleX="101980">
        <dgm:presLayoutVars>
          <dgm:chMax val="0"/>
          <dgm:chPref val="0"/>
        </dgm:presLayoutVars>
      </dgm:prSet>
      <dgm:spPr/>
    </dgm:pt>
    <dgm:pt modelId="{8BF31E98-660D-46CE-A459-2CD1359942AD}" type="pres">
      <dgm:prSet presAssocID="{ACC55C31-FA43-424D-BBB2-96D22236063F}" presName="rootConnector" presStyleLbl="node3" presStyleIdx="0" presStyleCnt="0"/>
      <dgm:spPr/>
    </dgm:pt>
    <dgm:pt modelId="{0DC777AE-644A-4278-BB11-DB76CC61F861}" type="pres">
      <dgm:prSet presAssocID="{ACC55C31-FA43-424D-BBB2-96D22236063F}" presName="hierChild4" presStyleCnt="0"/>
      <dgm:spPr/>
    </dgm:pt>
    <dgm:pt modelId="{B7C6FBE9-49D2-4C3A-9BB2-82082F077524}" type="pres">
      <dgm:prSet presAssocID="{B8B453AF-1736-41A4-9F08-4E15BBA5EF17}" presName="Name37" presStyleLbl="parChTrans1D4" presStyleIdx="0" presStyleCnt="4"/>
      <dgm:spPr/>
    </dgm:pt>
    <dgm:pt modelId="{FC43030A-33B1-45F5-AE45-8F5824DACE52}" type="pres">
      <dgm:prSet presAssocID="{3D30ECFA-DE75-4398-BA29-CE585CB20E53}" presName="hierRoot2" presStyleCnt="0">
        <dgm:presLayoutVars>
          <dgm:hierBranch val="init"/>
        </dgm:presLayoutVars>
      </dgm:prSet>
      <dgm:spPr/>
    </dgm:pt>
    <dgm:pt modelId="{D44D10A0-E80C-4D89-9302-360F3D09A2B6}" type="pres">
      <dgm:prSet presAssocID="{3D30ECFA-DE75-4398-BA29-CE585CB20E53}" presName="rootComposite" presStyleCnt="0"/>
      <dgm:spPr/>
    </dgm:pt>
    <dgm:pt modelId="{A0BFB9EB-976A-4FF8-BF3F-67A78A8278D3}" type="pres">
      <dgm:prSet presAssocID="{3D30ECFA-DE75-4398-BA29-CE585CB20E53}" presName="rootText" presStyleLbl="node1" presStyleIdx="13" presStyleCnt="21">
        <dgm:presLayoutVars>
          <dgm:chMax/>
          <dgm:chPref val="3"/>
        </dgm:presLayoutVars>
      </dgm:prSet>
      <dgm:spPr/>
    </dgm:pt>
    <dgm:pt modelId="{300D0283-BDAB-4741-A34C-8BDE634C0E9B}" type="pres">
      <dgm:prSet presAssocID="{3D30ECFA-DE75-4398-BA29-CE585CB20E53}" presName="titleText2" presStyleLbl="fgAcc1" presStyleIdx="13" presStyleCnt="21">
        <dgm:presLayoutVars>
          <dgm:chMax val="0"/>
          <dgm:chPref val="0"/>
        </dgm:presLayoutVars>
      </dgm:prSet>
      <dgm:spPr/>
    </dgm:pt>
    <dgm:pt modelId="{BFB4BB28-5D6E-4B3C-B2C8-9E6340456841}" type="pres">
      <dgm:prSet presAssocID="{3D30ECFA-DE75-4398-BA29-CE585CB20E53}" presName="rootConnector" presStyleLbl="node4" presStyleIdx="0" presStyleCnt="0"/>
      <dgm:spPr/>
    </dgm:pt>
    <dgm:pt modelId="{1ADED61B-30EF-46BD-843F-C6BAD2AEB565}" type="pres">
      <dgm:prSet presAssocID="{3D30ECFA-DE75-4398-BA29-CE585CB20E53}" presName="hierChild4" presStyleCnt="0"/>
      <dgm:spPr/>
    </dgm:pt>
    <dgm:pt modelId="{F53FF356-CBB0-4511-A995-3A6D8ED3AE04}" type="pres">
      <dgm:prSet presAssocID="{3D30ECFA-DE75-4398-BA29-CE585CB20E53}" presName="hierChild5" presStyleCnt="0"/>
      <dgm:spPr/>
    </dgm:pt>
    <dgm:pt modelId="{9B754DAB-0900-4FB6-AA53-CDEA4B532046}" type="pres">
      <dgm:prSet presAssocID="{ACC55C31-FA43-424D-BBB2-96D22236063F}" presName="hierChild5" presStyleCnt="0"/>
      <dgm:spPr/>
    </dgm:pt>
    <dgm:pt modelId="{76A7A30B-D249-49DA-B384-78F08BC2A128}" type="pres">
      <dgm:prSet presAssocID="{5596244F-55BF-4896-A9FE-11AAEA5EABD8}" presName="hierChild5" presStyleCnt="0"/>
      <dgm:spPr/>
    </dgm:pt>
    <dgm:pt modelId="{BAFDCB02-BF22-469A-9791-4F0FB779A57B}" type="pres">
      <dgm:prSet presAssocID="{E48B3BDF-5CE0-47D7-931F-1CDA5D7E133E}" presName="Name37" presStyleLbl="parChTrans1D2" presStyleIdx="2" presStyleCnt="4"/>
      <dgm:spPr/>
    </dgm:pt>
    <dgm:pt modelId="{E768FCCC-C7C2-4CB1-AA82-DA4014E10424}" type="pres">
      <dgm:prSet presAssocID="{74B65CE4-9446-4FA5-9F58-8C90BEF5DDAD}" presName="hierRoot2" presStyleCnt="0">
        <dgm:presLayoutVars>
          <dgm:hierBranch val="init"/>
        </dgm:presLayoutVars>
      </dgm:prSet>
      <dgm:spPr/>
    </dgm:pt>
    <dgm:pt modelId="{44DEC01B-0D60-492E-802B-68F35CE6F2B4}" type="pres">
      <dgm:prSet presAssocID="{74B65CE4-9446-4FA5-9F58-8C90BEF5DDAD}" presName="rootComposite" presStyleCnt="0"/>
      <dgm:spPr/>
    </dgm:pt>
    <dgm:pt modelId="{9925BDCB-A43A-4B26-9A1C-25D13723B8B6}" type="pres">
      <dgm:prSet presAssocID="{74B65CE4-9446-4FA5-9F58-8C90BEF5DDAD}" presName="rootText" presStyleLbl="node1" presStyleIdx="14" presStyleCnt="21">
        <dgm:presLayoutVars>
          <dgm:chMax/>
          <dgm:chPref val="3"/>
        </dgm:presLayoutVars>
      </dgm:prSet>
      <dgm:spPr/>
    </dgm:pt>
    <dgm:pt modelId="{BBA333EE-0564-4426-885B-4AB91177F364}" type="pres">
      <dgm:prSet presAssocID="{74B65CE4-9446-4FA5-9F58-8C90BEF5DDAD}" presName="titleText2" presStyleLbl="fgAcc1" presStyleIdx="14" presStyleCnt="21">
        <dgm:presLayoutVars>
          <dgm:chMax val="0"/>
          <dgm:chPref val="0"/>
        </dgm:presLayoutVars>
      </dgm:prSet>
      <dgm:spPr/>
    </dgm:pt>
    <dgm:pt modelId="{AD62CDD8-A702-417C-BABC-ADE211280E8E}" type="pres">
      <dgm:prSet presAssocID="{74B65CE4-9446-4FA5-9F58-8C90BEF5DDAD}" presName="rootConnector" presStyleLbl="node2" presStyleIdx="0" presStyleCnt="0"/>
      <dgm:spPr/>
    </dgm:pt>
    <dgm:pt modelId="{5FE65F8A-0B60-44AE-93F3-D2A6269C21FB}" type="pres">
      <dgm:prSet presAssocID="{74B65CE4-9446-4FA5-9F58-8C90BEF5DDAD}" presName="hierChild4" presStyleCnt="0"/>
      <dgm:spPr/>
    </dgm:pt>
    <dgm:pt modelId="{85BA48D6-97B9-4CF5-AE5D-13EED1702871}" type="pres">
      <dgm:prSet presAssocID="{1835808C-0DC9-4039-91DB-9C93E0044670}" presName="Name37" presStyleLbl="parChTrans1D3" presStyleIdx="11" presStyleCnt="13"/>
      <dgm:spPr/>
    </dgm:pt>
    <dgm:pt modelId="{CD1D1075-632C-461E-A2D6-146C8A6B6104}" type="pres">
      <dgm:prSet presAssocID="{538F1432-E073-47C7-90FC-9A98A849907B}" presName="hierRoot2" presStyleCnt="0">
        <dgm:presLayoutVars>
          <dgm:hierBranch val="init"/>
        </dgm:presLayoutVars>
      </dgm:prSet>
      <dgm:spPr/>
    </dgm:pt>
    <dgm:pt modelId="{F31E8E1B-3717-4DB1-A947-E77D127D24E0}" type="pres">
      <dgm:prSet presAssocID="{538F1432-E073-47C7-90FC-9A98A849907B}" presName="rootComposite" presStyleCnt="0"/>
      <dgm:spPr/>
    </dgm:pt>
    <dgm:pt modelId="{BADBE2D8-CF7E-41DC-9A9E-4D8E7FA8801E}" type="pres">
      <dgm:prSet presAssocID="{538F1432-E073-47C7-90FC-9A98A849907B}" presName="rootText" presStyleLbl="node1" presStyleIdx="15" presStyleCnt="21">
        <dgm:presLayoutVars>
          <dgm:chMax/>
          <dgm:chPref val="3"/>
        </dgm:presLayoutVars>
      </dgm:prSet>
      <dgm:spPr/>
    </dgm:pt>
    <dgm:pt modelId="{D507ACBB-10DB-4421-9BA4-661745E8639F}" type="pres">
      <dgm:prSet presAssocID="{538F1432-E073-47C7-90FC-9A98A849907B}" presName="titleText2" presStyleLbl="fgAcc1" presStyleIdx="15" presStyleCnt="21">
        <dgm:presLayoutVars>
          <dgm:chMax val="0"/>
          <dgm:chPref val="0"/>
        </dgm:presLayoutVars>
      </dgm:prSet>
      <dgm:spPr/>
    </dgm:pt>
    <dgm:pt modelId="{AB2FC0C1-1073-4DD8-AC4A-95A41379CC06}" type="pres">
      <dgm:prSet presAssocID="{538F1432-E073-47C7-90FC-9A98A849907B}" presName="rootConnector" presStyleLbl="node3" presStyleIdx="0" presStyleCnt="0"/>
      <dgm:spPr/>
    </dgm:pt>
    <dgm:pt modelId="{68470327-489E-4EA8-B617-25592AE9A1BE}" type="pres">
      <dgm:prSet presAssocID="{538F1432-E073-47C7-90FC-9A98A849907B}" presName="hierChild4" presStyleCnt="0"/>
      <dgm:spPr/>
    </dgm:pt>
    <dgm:pt modelId="{80CC4357-2658-4A2B-A030-F80EF725A703}" type="pres">
      <dgm:prSet presAssocID="{538F1432-E073-47C7-90FC-9A98A849907B}" presName="hierChild5" presStyleCnt="0"/>
      <dgm:spPr/>
    </dgm:pt>
    <dgm:pt modelId="{74230EAA-397F-4C7A-98B3-1FEDEB56E261}" type="pres">
      <dgm:prSet presAssocID="{74B65CE4-9446-4FA5-9F58-8C90BEF5DDAD}" presName="hierChild5" presStyleCnt="0"/>
      <dgm:spPr/>
    </dgm:pt>
    <dgm:pt modelId="{7D84ED2B-C5A4-476C-867A-F862632562B7}" type="pres">
      <dgm:prSet presAssocID="{0269C22A-A20B-4CCC-917A-8B311E437315}" presName="Name37" presStyleLbl="parChTrans1D2" presStyleIdx="3" presStyleCnt="4"/>
      <dgm:spPr/>
    </dgm:pt>
    <dgm:pt modelId="{9AA9983C-9093-4DB3-A050-D47078B743E9}" type="pres">
      <dgm:prSet presAssocID="{A97D053E-A973-4364-B69E-A280008FFC90}" presName="hierRoot2" presStyleCnt="0">
        <dgm:presLayoutVars>
          <dgm:hierBranch/>
        </dgm:presLayoutVars>
      </dgm:prSet>
      <dgm:spPr/>
    </dgm:pt>
    <dgm:pt modelId="{F5058A76-52AB-49BA-A564-568AB417E2CB}" type="pres">
      <dgm:prSet presAssocID="{A97D053E-A973-4364-B69E-A280008FFC90}" presName="rootComposite" presStyleCnt="0"/>
      <dgm:spPr/>
    </dgm:pt>
    <dgm:pt modelId="{556099DF-D3E8-4767-8C74-1D0EB099DBF0}" type="pres">
      <dgm:prSet presAssocID="{A97D053E-A973-4364-B69E-A280008FFC90}" presName="rootText" presStyleLbl="node1" presStyleIdx="16" presStyleCnt="21">
        <dgm:presLayoutVars>
          <dgm:chMax/>
          <dgm:chPref val="3"/>
        </dgm:presLayoutVars>
      </dgm:prSet>
      <dgm:spPr/>
    </dgm:pt>
    <dgm:pt modelId="{D2444E42-7291-4C16-B331-ADD9E9267DB0}" type="pres">
      <dgm:prSet presAssocID="{A97D053E-A973-4364-B69E-A280008FFC90}" presName="titleText2" presStyleLbl="fgAcc1" presStyleIdx="16" presStyleCnt="21">
        <dgm:presLayoutVars>
          <dgm:chMax val="0"/>
          <dgm:chPref val="0"/>
        </dgm:presLayoutVars>
      </dgm:prSet>
      <dgm:spPr/>
    </dgm:pt>
    <dgm:pt modelId="{BD37919C-5399-4EEF-8A1F-5D135A3FAFA4}" type="pres">
      <dgm:prSet presAssocID="{A97D053E-A973-4364-B69E-A280008FFC90}" presName="rootConnector" presStyleLbl="node2" presStyleIdx="0" presStyleCnt="0"/>
      <dgm:spPr/>
    </dgm:pt>
    <dgm:pt modelId="{57DA589C-5046-42AB-AF7C-EE76185D04DC}" type="pres">
      <dgm:prSet presAssocID="{A97D053E-A973-4364-B69E-A280008FFC90}" presName="hierChild4" presStyleCnt="0"/>
      <dgm:spPr/>
    </dgm:pt>
    <dgm:pt modelId="{62CD3986-F0A5-4B9E-9F6B-3B9E9FC87FE3}" type="pres">
      <dgm:prSet presAssocID="{542D20CC-CB28-4FE9-A564-718A9CC53927}" presName="Name35" presStyleLbl="parChTrans1D3" presStyleIdx="12" presStyleCnt="13"/>
      <dgm:spPr/>
    </dgm:pt>
    <dgm:pt modelId="{ECF86699-9C39-488A-967D-2AED2F0BE24A}" type="pres">
      <dgm:prSet presAssocID="{8EAEAF10-1C51-4C9D-8324-B4EBA63E2F5C}" presName="hierRoot2" presStyleCnt="0">
        <dgm:presLayoutVars>
          <dgm:hierBranch val="hang"/>
        </dgm:presLayoutVars>
      </dgm:prSet>
      <dgm:spPr/>
    </dgm:pt>
    <dgm:pt modelId="{9093C0B6-B180-40E0-920F-4B0459EA5986}" type="pres">
      <dgm:prSet presAssocID="{8EAEAF10-1C51-4C9D-8324-B4EBA63E2F5C}" presName="rootComposite" presStyleCnt="0"/>
      <dgm:spPr/>
    </dgm:pt>
    <dgm:pt modelId="{7B13345A-020A-4776-9BC1-76AFBD29CA58}" type="pres">
      <dgm:prSet presAssocID="{8EAEAF10-1C51-4C9D-8324-B4EBA63E2F5C}" presName="rootText" presStyleLbl="node1" presStyleIdx="17" presStyleCnt="21">
        <dgm:presLayoutVars>
          <dgm:chMax/>
          <dgm:chPref val="3"/>
        </dgm:presLayoutVars>
      </dgm:prSet>
      <dgm:spPr/>
    </dgm:pt>
    <dgm:pt modelId="{72A8E897-93F4-4953-8D70-4A63105A1E3A}" type="pres">
      <dgm:prSet presAssocID="{8EAEAF10-1C51-4C9D-8324-B4EBA63E2F5C}" presName="titleText2" presStyleLbl="fgAcc1" presStyleIdx="17" presStyleCnt="21">
        <dgm:presLayoutVars>
          <dgm:chMax val="0"/>
          <dgm:chPref val="0"/>
        </dgm:presLayoutVars>
      </dgm:prSet>
      <dgm:spPr/>
    </dgm:pt>
    <dgm:pt modelId="{6BCAFC85-37A0-4DC7-9F51-C39662F09A57}" type="pres">
      <dgm:prSet presAssocID="{8EAEAF10-1C51-4C9D-8324-B4EBA63E2F5C}" presName="rootConnector" presStyleLbl="node3" presStyleIdx="0" presStyleCnt="0"/>
      <dgm:spPr/>
    </dgm:pt>
    <dgm:pt modelId="{1558720A-F7D1-4B08-A921-638106730C3C}" type="pres">
      <dgm:prSet presAssocID="{8EAEAF10-1C51-4C9D-8324-B4EBA63E2F5C}" presName="hierChild4" presStyleCnt="0"/>
      <dgm:spPr/>
    </dgm:pt>
    <dgm:pt modelId="{146A602F-E513-46D1-B20D-D3FB11B66CDB}" type="pres">
      <dgm:prSet presAssocID="{A8ACD300-9997-48B9-81B1-564CC6CCC1DD}" presName="Name42" presStyleLbl="parChTrans1D4" presStyleIdx="1" presStyleCnt="4"/>
      <dgm:spPr/>
    </dgm:pt>
    <dgm:pt modelId="{A417AD1D-0894-4F87-AB0C-E4C489151194}" type="pres">
      <dgm:prSet presAssocID="{D43C18DA-05D1-46C7-8BA7-327505E7406E}" presName="hierRoot2" presStyleCnt="0">
        <dgm:presLayoutVars>
          <dgm:hierBranch/>
        </dgm:presLayoutVars>
      </dgm:prSet>
      <dgm:spPr/>
    </dgm:pt>
    <dgm:pt modelId="{03EAA143-9894-4BE9-ADD3-F00C208B9F0C}" type="pres">
      <dgm:prSet presAssocID="{D43C18DA-05D1-46C7-8BA7-327505E7406E}" presName="rootComposite" presStyleCnt="0"/>
      <dgm:spPr/>
    </dgm:pt>
    <dgm:pt modelId="{183F0BE4-0986-4D33-8A25-157753AE792C}" type="pres">
      <dgm:prSet presAssocID="{D43C18DA-05D1-46C7-8BA7-327505E7406E}" presName="rootText" presStyleLbl="node1" presStyleIdx="18" presStyleCnt="21">
        <dgm:presLayoutVars>
          <dgm:chMax/>
          <dgm:chPref val="3"/>
        </dgm:presLayoutVars>
      </dgm:prSet>
      <dgm:spPr/>
    </dgm:pt>
    <dgm:pt modelId="{14845230-7BD7-4ABE-B1A2-ABA500C5A6A1}" type="pres">
      <dgm:prSet presAssocID="{D43C18DA-05D1-46C7-8BA7-327505E7406E}" presName="titleText2" presStyleLbl="fgAcc1" presStyleIdx="18" presStyleCnt="21">
        <dgm:presLayoutVars>
          <dgm:chMax val="0"/>
          <dgm:chPref val="0"/>
        </dgm:presLayoutVars>
      </dgm:prSet>
      <dgm:spPr/>
    </dgm:pt>
    <dgm:pt modelId="{60F52F57-B4DB-4EF0-9256-857562424FBB}" type="pres">
      <dgm:prSet presAssocID="{D43C18DA-05D1-46C7-8BA7-327505E7406E}" presName="rootConnector" presStyleLbl="node4" presStyleIdx="0" presStyleCnt="0"/>
      <dgm:spPr/>
    </dgm:pt>
    <dgm:pt modelId="{0D5E21BC-1F55-47FD-9838-513F44D59806}" type="pres">
      <dgm:prSet presAssocID="{D43C18DA-05D1-46C7-8BA7-327505E7406E}" presName="hierChild4" presStyleCnt="0"/>
      <dgm:spPr/>
    </dgm:pt>
    <dgm:pt modelId="{4FC3A619-CD60-454B-AEEB-959F71E877F5}" type="pres">
      <dgm:prSet presAssocID="{D43C18DA-05D1-46C7-8BA7-327505E7406E}" presName="hierChild5" presStyleCnt="0"/>
      <dgm:spPr/>
    </dgm:pt>
    <dgm:pt modelId="{234ACE39-E083-48BE-840E-F4305EEFBEF8}" type="pres">
      <dgm:prSet presAssocID="{37C71070-054E-4AFD-9DBC-1F759444DE32}" presName="Name42" presStyleLbl="parChTrans1D4" presStyleIdx="2" presStyleCnt="4"/>
      <dgm:spPr/>
    </dgm:pt>
    <dgm:pt modelId="{A26A912C-4F5F-4A27-8A36-85869031F924}" type="pres">
      <dgm:prSet presAssocID="{54CC775E-6003-4D3F-89FA-24326869D6BE}" presName="hierRoot2" presStyleCnt="0">
        <dgm:presLayoutVars>
          <dgm:hierBranch val="init"/>
        </dgm:presLayoutVars>
      </dgm:prSet>
      <dgm:spPr/>
    </dgm:pt>
    <dgm:pt modelId="{6B83CFC6-554C-440B-A7B6-6975AF8134C9}" type="pres">
      <dgm:prSet presAssocID="{54CC775E-6003-4D3F-89FA-24326869D6BE}" presName="rootComposite" presStyleCnt="0"/>
      <dgm:spPr/>
    </dgm:pt>
    <dgm:pt modelId="{9712E4D5-323B-4A5C-84B1-364D63894E7A}" type="pres">
      <dgm:prSet presAssocID="{54CC775E-6003-4D3F-89FA-24326869D6BE}" presName="rootText" presStyleLbl="node1" presStyleIdx="19" presStyleCnt="21">
        <dgm:presLayoutVars>
          <dgm:chMax/>
          <dgm:chPref val="3"/>
        </dgm:presLayoutVars>
      </dgm:prSet>
      <dgm:spPr/>
    </dgm:pt>
    <dgm:pt modelId="{A03F0A5C-07BB-4E42-8308-0C09EFBCEEBD}" type="pres">
      <dgm:prSet presAssocID="{54CC775E-6003-4D3F-89FA-24326869D6BE}" presName="titleText2" presStyleLbl="fgAcc1" presStyleIdx="19" presStyleCnt="21">
        <dgm:presLayoutVars>
          <dgm:chMax val="0"/>
          <dgm:chPref val="0"/>
        </dgm:presLayoutVars>
      </dgm:prSet>
      <dgm:spPr/>
    </dgm:pt>
    <dgm:pt modelId="{E2ECCF2A-314D-42FF-9958-C3DE64AC8414}" type="pres">
      <dgm:prSet presAssocID="{54CC775E-6003-4D3F-89FA-24326869D6BE}" presName="rootConnector" presStyleLbl="node4" presStyleIdx="0" presStyleCnt="0"/>
      <dgm:spPr/>
    </dgm:pt>
    <dgm:pt modelId="{182D8598-09C3-4022-AC38-CBBAE232C93B}" type="pres">
      <dgm:prSet presAssocID="{54CC775E-6003-4D3F-89FA-24326869D6BE}" presName="hierChild4" presStyleCnt="0"/>
      <dgm:spPr/>
    </dgm:pt>
    <dgm:pt modelId="{1A860553-04E4-4254-A679-F9660A6F1B9E}" type="pres">
      <dgm:prSet presAssocID="{54CC775E-6003-4D3F-89FA-24326869D6BE}" presName="hierChild5" presStyleCnt="0"/>
      <dgm:spPr/>
    </dgm:pt>
    <dgm:pt modelId="{FC9AAB2E-0F62-46BD-8ABF-6D92D8BAF53B}" type="pres">
      <dgm:prSet presAssocID="{3EC8E6E2-2915-460E-B60B-9E0E9A769561}" presName="Name42" presStyleLbl="parChTrans1D4" presStyleIdx="3" presStyleCnt="4"/>
      <dgm:spPr/>
    </dgm:pt>
    <dgm:pt modelId="{4558C2A7-ECE0-4A69-83AA-A2BA31985ED6}" type="pres">
      <dgm:prSet presAssocID="{5BA2E8AE-4F24-4A7B-A020-48E84400A98C}" presName="hierRoot2" presStyleCnt="0">
        <dgm:presLayoutVars>
          <dgm:hierBranch val="init"/>
        </dgm:presLayoutVars>
      </dgm:prSet>
      <dgm:spPr/>
    </dgm:pt>
    <dgm:pt modelId="{250DE7AA-EF33-4983-B31A-2D38D29F5E54}" type="pres">
      <dgm:prSet presAssocID="{5BA2E8AE-4F24-4A7B-A020-48E84400A98C}" presName="rootComposite" presStyleCnt="0"/>
      <dgm:spPr/>
    </dgm:pt>
    <dgm:pt modelId="{67DAA0F3-C50F-430F-89AE-07671D15203B}" type="pres">
      <dgm:prSet presAssocID="{5BA2E8AE-4F24-4A7B-A020-48E84400A98C}" presName="rootText" presStyleLbl="node1" presStyleIdx="20" presStyleCnt="21">
        <dgm:presLayoutVars>
          <dgm:chMax/>
          <dgm:chPref val="3"/>
        </dgm:presLayoutVars>
      </dgm:prSet>
      <dgm:spPr/>
    </dgm:pt>
    <dgm:pt modelId="{2B063078-CCE2-4297-BE96-4C625A621E16}" type="pres">
      <dgm:prSet presAssocID="{5BA2E8AE-4F24-4A7B-A020-48E84400A98C}" presName="titleText2" presStyleLbl="fgAcc1" presStyleIdx="20" presStyleCnt="21">
        <dgm:presLayoutVars>
          <dgm:chMax val="0"/>
          <dgm:chPref val="0"/>
        </dgm:presLayoutVars>
      </dgm:prSet>
      <dgm:spPr/>
    </dgm:pt>
    <dgm:pt modelId="{A0348B74-3A87-4373-A8AB-0B3EFE4C92D1}" type="pres">
      <dgm:prSet presAssocID="{5BA2E8AE-4F24-4A7B-A020-48E84400A98C}" presName="rootConnector" presStyleLbl="node4" presStyleIdx="0" presStyleCnt="0"/>
      <dgm:spPr/>
    </dgm:pt>
    <dgm:pt modelId="{BECCAD5E-4D2A-4ABB-8701-EBC7346C292B}" type="pres">
      <dgm:prSet presAssocID="{5BA2E8AE-4F24-4A7B-A020-48E84400A98C}" presName="hierChild4" presStyleCnt="0"/>
      <dgm:spPr/>
    </dgm:pt>
    <dgm:pt modelId="{51D35439-EC5A-4FF6-A60D-FAAEE7BA2AC2}" type="pres">
      <dgm:prSet presAssocID="{5BA2E8AE-4F24-4A7B-A020-48E84400A98C}" presName="hierChild5" presStyleCnt="0"/>
      <dgm:spPr/>
    </dgm:pt>
    <dgm:pt modelId="{43142F04-7A15-48DE-965B-E88D67FA958B}" type="pres">
      <dgm:prSet presAssocID="{8EAEAF10-1C51-4C9D-8324-B4EBA63E2F5C}" presName="hierChild5" presStyleCnt="0"/>
      <dgm:spPr/>
    </dgm:pt>
    <dgm:pt modelId="{F2F98AE6-4372-4FE3-994D-9D799C0F01B6}" type="pres">
      <dgm:prSet presAssocID="{A97D053E-A973-4364-B69E-A280008FFC90}" presName="hierChild5" presStyleCnt="0"/>
      <dgm:spPr/>
    </dgm:pt>
    <dgm:pt modelId="{337ED78F-D1D2-49ED-BE72-C02D1F389383}" type="pres">
      <dgm:prSet presAssocID="{19599602-9E94-449B-AE02-46C30491E28C}" presName="hierChild3" presStyleCnt="0"/>
      <dgm:spPr/>
    </dgm:pt>
  </dgm:ptLst>
  <dgm:cxnLst>
    <dgm:cxn modelId="{0E22D700-7AD6-4828-9E03-FDC4A65E484F}" srcId="{5596244F-55BF-4896-A9FE-11AAEA5EABD8}" destId="{ACC55C31-FA43-424D-BBB2-96D22236063F}" srcOrd="0" destOrd="0" parTransId="{76C17C86-6669-493C-A5F7-555EC4641C7E}" sibTransId="{A90742E8-8B26-4DFD-A453-33A84A74A20D}"/>
    <dgm:cxn modelId="{E138E601-DE17-4BED-AAF1-904A0B97339C}" srcId="{6FD54DCC-0420-4B69-949E-C600DAC3EA80}" destId="{B134B729-06E6-4FB8-A420-762511D4FC3B}" srcOrd="6" destOrd="0" parTransId="{23EBB6AA-C9D4-43F5-B010-839D81446B11}" sibTransId="{2C4F93DB-B568-43EA-BF29-E10B932B7335}"/>
    <dgm:cxn modelId="{64D9B702-2B9C-45D4-ABB9-1E890783BC3C}" type="presOf" srcId="{5596244F-55BF-4896-A9FE-11AAEA5EABD8}" destId="{AD549F84-9AE4-4127-96FA-760E4D9E8DBD}" srcOrd="0" destOrd="0" presId="urn:microsoft.com/office/officeart/2008/layout/NameandTitleOrganizationalChart"/>
    <dgm:cxn modelId="{DCD4BD06-7C49-4BBA-BC06-C1BF51CE944B}" type="presOf" srcId="{3D30ECFA-DE75-4398-BA29-CE585CB20E53}" destId="{A0BFB9EB-976A-4FF8-BF3F-67A78A8278D3}" srcOrd="0" destOrd="0" presId="urn:microsoft.com/office/officeart/2008/layout/NameandTitleOrganizationalChart"/>
    <dgm:cxn modelId="{0008430B-52AB-4614-B020-E338D61EC4F1}" type="presOf" srcId="{8EAEAF10-1C51-4C9D-8324-B4EBA63E2F5C}" destId="{6BCAFC85-37A0-4DC7-9F51-C39662F09A57}" srcOrd="1" destOrd="0" presId="urn:microsoft.com/office/officeart/2008/layout/NameandTitleOrganizationalChart"/>
    <dgm:cxn modelId="{54DC1A0E-A73E-459F-AD4A-E0E5A361325D}" type="presOf" srcId="{D43C18DA-05D1-46C7-8BA7-327505E7406E}" destId="{60F52F57-B4DB-4EF0-9256-857562424FBB}" srcOrd="1" destOrd="0" presId="urn:microsoft.com/office/officeart/2008/layout/NameandTitleOrganizationalChart"/>
    <dgm:cxn modelId="{C88AD20E-95C1-42D6-B48E-0A2EAE7E78E9}" type="presOf" srcId="{2A51A343-7D18-4077-AF2A-CB4E0EACD3F0}" destId="{FBF7B506-A8BC-4288-99B6-7F27B383FD67}" srcOrd="1" destOrd="0" presId="urn:microsoft.com/office/officeart/2008/layout/NameandTitleOrganizationalChart"/>
    <dgm:cxn modelId="{13B0070F-55EA-4348-887D-CE98EC3D6317}" type="presOf" srcId="{538F1432-E073-47C7-90FC-9A98A849907B}" destId="{BADBE2D8-CF7E-41DC-9A9E-4D8E7FA8801E}" srcOrd="0" destOrd="0" presId="urn:microsoft.com/office/officeart/2008/layout/NameandTitleOrganizationalChart"/>
    <dgm:cxn modelId="{A5319519-9759-4927-B718-CC359D52B9A3}" type="presOf" srcId="{8E0E9F0F-B9BF-4433-9173-BC6116FB3E93}" destId="{C5CA1647-C8B0-44C1-9F67-FCE6FF1190F6}" srcOrd="0" destOrd="0" presId="urn:microsoft.com/office/officeart/2008/layout/NameandTitleOrganizationalChart"/>
    <dgm:cxn modelId="{6AD9E21A-1B20-418D-BFB4-EB936AB5CB97}" srcId="{8EAEAF10-1C51-4C9D-8324-B4EBA63E2F5C}" destId="{54CC775E-6003-4D3F-89FA-24326869D6BE}" srcOrd="1" destOrd="0" parTransId="{37C71070-054E-4AFD-9DBC-1F759444DE32}" sibTransId="{6298DA9E-EDC0-4F31-B488-F8A8ECA4D819}"/>
    <dgm:cxn modelId="{205D101C-684F-4DC4-8ED2-A1BFD3181A60}" srcId="{6FD54DCC-0420-4B69-949E-C600DAC3EA80}" destId="{4434CCF9-5ECE-4755-9154-E2FABCBFC4D5}" srcOrd="4" destOrd="0" parTransId="{7CCE35A7-ABEA-461C-B5DE-0FE601C114E5}" sibTransId="{AE088F81-91FF-403E-A4EB-D7780D29E294}"/>
    <dgm:cxn modelId="{70457E1D-7B44-4674-A6A4-5AC2E17381EB}" type="presOf" srcId="{A8ACD300-9997-48B9-81B1-564CC6CCC1DD}" destId="{146A602F-E513-46D1-B20D-D3FB11B66CDB}" srcOrd="0" destOrd="0" presId="urn:microsoft.com/office/officeart/2008/layout/NameandTitleOrganizationalChart"/>
    <dgm:cxn modelId="{6064A41F-12B5-41F5-BF75-C0391B0911B8}" type="presOf" srcId="{F01F9A9A-C86D-4ED0-A97F-DEC6A7F72923}" destId="{F240BDE1-9260-4641-81E4-BDFBFFB33B37}" srcOrd="1" destOrd="0" presId="urn:microsoft.com/office/officeart/2008/layout/NameandTitleOrganizationalChart"/>
    <dgm:cxn modelId="{BD3D4929-D27C-45DA-BF9E-53B343D8287C}" type="presOf" srcId="{B134B729-06E6-4FB8-A420-762511D4FC3B}" destId="{FCA48399-D0BA-4AB5-BD37-BDBDC58BAC7C}" srcOrd="0" destOrd="0" presId="urn:microsoft.com/office/officeart/2008/layout/NameandTitleOrganizationalChart"/>
    <dgm:cxn modelId="{674D602A-85EC-4768-AB68-095C7D153471}" srcId="{74B65CE4-9446-4FA5-9F58-8C90BEF5DDAD}" destId="{538F1432-E073-47C7-90FC-9A98A849907B}" srcOrd="0" destOrd="0" parTransId="{1835808C-0DC9-4039-91DB-9C93E0044670}" sibTransId="{DBA1CC16-0F27-46C9-AF73-42516C21CD0C}"/>
    <dgm:cxn modelId="{B01BED2B-4095-41CE-908D-A91565946D7C}" type="presOf" srcId="{3ABB89EE-73A8-452E-B89B-23843957481D}" destId="{AEDEE5A6-E898-4DCD-9D38-283AF63AAC4A}" srcOrd="0" destOrd="0" presId="urn:microsoft.com/office/officeart/2008/layout/NameandTitleOrganizationalChart"/>
    <dgm:cxn modelId="{3BC6232D-3DD5-4728-AE70-36A18E8D04AD}" srcId="{6FD54DCC-0420-4B69-949E-C600DAC3EA80}" destId="{8471C19C-5B3E-442F-B42C-B7B415B7BCD8}" srcOrd="5" destOrd="0" parTransId="{04B68C63-C121-4E28-97B4-8BAA33608653}" sibTransId="{283EB92F-1ABF-4AF5-B14D-64549C3B4AC5}"/>
    <dgm:cxn modelId="{06C05031-CC2B-43C8-8D83-6BE882BBEE11}" srcId="{19599602-9E94-449B-AE02-46C30491E28C}" destId="{A97D053E-A973-4364-B69E-A280008FFC90}" srcOrd="3" destOrd="0" parTransId="{0269C22A-A20B-4CCC-917A-8B311E437315}" sibTransId="{243C102C-DAA2-4245-A1D1-9E6A71F7AB05}"/>
    <dgm:cxn modelId="{40D18C31-FA77-400D-AD9A-B99756D2E65D}" type="presOf" srcId="{283EB92F-1ABF-4AF5-B14D-64549C3B4AC5}" destId="{06A92C3C-ACA0-4372-9265-C22AD0D072F3}" srcOrd="0" destOrd="0" presId="urn:microsoft.com/office/officeart/2008/layout/NameandTitleOrganizationalChart"/>
    <dgm:cxn modelId="{20D41A35-28AC-480C-A721-E1C86F7FD9FE}" srcId="{6FD54DCC-0420-4B69-949E-C600DAC3EA80}" destId="{2A51A343-7D18-4077-AF2A-CB4E0EACD3F0}" srcOrd="3" destOrd="0" parTransId="{ECAC8EF8-E70F-45FC-A049-33E17F261CA9}" sibTransId="{D9A857E6-BCAC-4A91-AA75-5A926A45272C}"/>
    <dgm:cxn modelId="{C9381136-BE3C-4E33-976A-7E8082624090}" type="presOf" srcId="{5BA2E8AE-4F24-4A7B-A020-48E84400A98C}" destId="{A0348B74-3A87-4373-A8AB-0B3EFE4C92D1}" srcOrd="1" destOrd="0" presId="urn:microsoft.com/office/officeart/2008/layout/NameandTitleOrganizationalChart"/>
    <dgm:cxn modelId="{77EA7037-3E71-4F2E-B3E5-61CA66E275BC}" type="presOf" srcId="{6298DA9E-EDC0-4F31-B488-F8A8ECA4D819}" destId="{A03F0A5C-07BB-4E42-8308-0C09EFBCEEBD}" srcOrd="0" destOrd="0" presId="urn:microsoft.com/office/officeart/2008/layout/NameandTitleOrganizationalChart"/>
    <dgm:cxn modelId="{632E9337-CF92-4D49-9A39-6FE660898E9B}" type="presOf" srcId="{B134B729-06E6-4FB8-A420-762511D4FC3B}" destId="{17BB7DB6-40BD-4A10-BE4A-BC0F8A3554AA}" srcOrd="1" destOrd="0" presId="urn:microsoft.com/office/officeart/2008/layout/NameandTitleOrganizationalChart"/>
    <dgm:cxn modelId="{0152C238-135A-4F06-8EA4-B8285EAE8A14}" type="presOf" srcId="{8BA76455-CD67-452F-B204-422EB1B94009}" destId="{68090256-3F4B-4725-9EEB-28F379A7CDDC}" srcOrd="0" destOrd="0" presId="urn:microsoft.com/office/officeart/2008/layout/NameandTitleOrganizationalChart"/>
    <dgm:cxn modelId="{114B3B3A-4F40-4F9D-ACB8-89377AB57637}" type="presOf" srcId="{DBA1CC16-0F27-46C9-AF73-42516C21CD0C}" destId="{D507ACBB-10DB-4421-9BA4-661745E8639F}" srcOrd="0" destOrd="0" presId="urn:microsoft.com/office/officeart/2008/layout/NameandTitleOrganizationalChart"/>
    <dgm:cxn modelId="{04C7DB3A-DEA7-410B-89C0-F940B5012572}" type="presOf" srcId="{ECAC8EF8-E70F-45FC-A049-33E17F261CA9}" destId="{B9914BDE-9B07-46D6-9BED-07491340F11E}" srcOrd="0" destOrd="0" presId="urn:microsoft.com/office/officeart/2008/layout/NameandTitleOrganizationalChart"/>
    <dgm:cxn modelId="{7D73DE3D-2E96-41D3-A5AD-98170AC8C0D1}" type="presOf" srcId="{23EBB6AA-C9D4-43F5-B010-839D81446B11}" destId="{037A0EC4-643C-46BF-A031-669D9889E97B}" srcOrd="0" destOrd="0" presId="urn:microsoft.com/office/officeart/2008/layout/NameandTitleOrganizationalChart"/>
    <dgm:cxn modelId="{838EDC3E-AEA7-46D2-8E6B-2D31C08718BF}" srcId="{ACC55C31-FA43-424D-BBB2-96D22236063F}" destId="{3D30ECFA-DE75-4398-BA29-CE585CB20E53}" srcOrd="0" destOrd="0" parTransId="{B8B453AF-1736-41A4-9F08-4E15BBA5EF17}" sibTransId="{17159A0B-CEC5-4381-8563-F6554F49FD43}"/>
    <dgm:cxn modelId="{045F285B-F0CE-4747-BAF2-EA9248D07723}" type="presOf" srcId="{76C17C86-6669-493C-A5F7-555EC4641C7E}" destId="{C82C05C4-7024-4A0B-93CD-7D11DC1450B9}" srcOrd="0" destOrd="0" presId="urn:microsoft.com/office/officeart/2008/layout/NameandTitleOrganizationalChart"/>
    <dgm:cxn modelId="{D599A361-CE6C-4097-8F4F-958095FFDD43}" type="presOf" srcId="{0269C22A-A20B-4CCC-917A-8B311E437315}" destId="{7D84ED2B-C5A4-476C-867A-F862632562B7}" srcOrd="0" destOrd="0" presId="urn:microsoft.com/office/officeart/2008/layout/NameandTitleOrganizationalChart"/>
    <dgm:cxn modelId="{0141AC44-EC76-4089-9C54-7FE40D0BE3E5}" srcId="{8EAEAF10-1C51-4C9D-8324-B4EBA63E2F5C}" destId="{5BA2E8AE-4F24-4A7B-A020-48E84400A98C}" srcOrd="2" destOrd="0" parTransId="{3EC8E6E2-2915-460E-B60B-9E0E9A769561}" sibTransId="{FAE45CC7-7AB5-48D4-8665-5A11ECD74D0F}"/>
    <dgm:cxn modelId="{7C197D66-62E4-4E59-BE0E-4B8ED9D82400}" type="presOf" srcId="{E48B3BDF-5CE0-47D7-931F-1CDA5D7E133E}" destId="{BAFDCB02-BF22-469A-9791-4F0FB779A57B}" srcOrd="0" destOrd="0" presId="urn:microsoft.com/office/officeart/2008/layout/NameandTitleOrganizationalChart"/>
    <dgm:cxn modelId="{D1AFDC66-DE46-45F8-8F69-DE50C6FD32BB}" type="presOf" srcId="{ACC55C31-FA43-424D-BBB2-96D22236063F}" destId="{E80568C4-99EB-45F2-B93A-81B19B5FB44C}" srcOrd="0" destOrd="0" presId="urn:microsoft.com/office/officeart/2008/layout/NameandTitleOrganizationalChart"/>
    <dgm:cxn modelId="{FD397A67-CB13-43BD-837B-7B6328539A08}" type="presOf" srcId="{8471C19C-5B3E-442F-B42C-B7B415B7BCD8}" destId="{4C56B972-30A8-48D0-93F5-6A1B1EF167BC}" srcOrd="1" destOrd="0" presId="urn:microsoft.com/office/officeart/2008/layout/NameandTitleOrganizationalChart"/>
    <dgm:cxn modelId="{2EE33749-02A4-45D0-A84E-F48CFADC3A23}" type="presOf" srcId="{54CC775E-6003-4D3F-89FA-24326869D6BE}" destId="{E2ECCF2A-314D-42FF-9958-C3DE64AC8414}" srcOrd="1" destOrd="0" presId="urn:microsoft.com/office/officeart/2008/layout/NameandTitleOrganizationalChart"/>
    <dgm:cxn modelId="{CC37C64A-C157-4229-B3A8-C0AB263E99E6}" type="presOf" srcId="{CE57F18C-7754-4245-BB8D-0DDD9139AB8E}" destId="{EE915EA4-EAC1-4E5A-895E-7C4D3F1105DA}" srcOrd="0" destOrd="0" presId="urn:microsoft.com/office/officeart/2008/layout/NameandTitleOrganizationalChart"/>
    <dgm:cxn modelId="{996A4F4C-6F1E-4B38-86B6-93CC907B3581}" type="presOf" srcId="{F01F9A9A-C86D-4ED0-A97F-DEC6A7F72923}" destId="{BAB81EE7-93DD-4EE0-9B59-5C8CF4FE73D0}" srcOrd="0" destOrd="0" presId="urn:microsoft.com/office/officeart/2008/layout/NameandTitleOrganizationalChart"/>
    <dgm:cxn modelId="{15721770-4555-40C2-B781-918D7C4304B1}" type="presOf" srcId="{3EC8E6E2-2915-460E-B60B-9E0E9A769561}" destId="{FC9AAB2E-0F62-46BD-8ABF-6D92D8BAF53B}" srcOrd="0" destOrd="0" presId="urn:microsoft.com/office/officeart/2008/layout/NameandTitleOrganizationalChart"/>
    <dgm:cxn modelId="{1C0FB170-1084-4D18-A3DB-69C405492039}" type="presOf" srcId="{D9A857E6-BCAC-4A91-AA75-5A926A45272C}" destId="{7569A7EF-C3E6-4A07-8A56-876C4C15D599}" srcOrd="0" destOrd="0" presId="urn:microsoft.com/office/officeart/2008/layout/NameandTitleOrganizationalChart"/>
    <dgm:cxn modelId="{051C1572-A03B-41DE-A464-C9292D30A835}" type="presOf" srcId="{4677A7C8-4AFF-4B95-9076-9F252FC80159}" destId="{95CA070B-E599-491F-B360-7AC25D001E4D}" srcOrd="0" destOrd="0" presId="urn:microsoft.com/office/officeart/2008/layout/NameandTitleOrganizationalChart"/>
    <dgm:cxn modelId="{7AE28353-080A-4A74-97B5-D8F628620F2C}" srcId="{6FD54DCC-0420-4B69-949E-C600DAC3EA80}" destId="{8BA76455-CD67-452F-B204-422EB1B94009}" srcOrd="9" destOrd="0" parTransId="{8E0E9F0F-B9BF-4433-9173-BC6116FB3E93}" sibTransId="{D6806BF3-F010-43BE-A22C-33E6FB1940C3}"/>
    <dgm:cxn modelId="{A352D953-8E30-4E93-A762-945F68516C01}" type="presOf" srcId="{74B65CE4-9446-4FA5-9F58-8C90BEF5DDAD}" destId="{9925BDCB-A43A-4B26-9A1C-25D13723B8B6}" srcOrd="0" destOrd="0" presId="urn:microsoft.com/office/officeart/2008/layout/NameandTitleOrganizationalChart"/>
    <dgm:cxn modelId="{7407A456-A671-431C-BF90-3F794993961C}" type="presOf" srcId="{9F61C0B2-FA82-423F-A3A7-2C5D10F34BA8}" destId="{5710380B-0C36-4A30-BC33-41CB00AE9229}" srcOrd="0" destOrd="0" presId="urn:microsoft.com/office/officeart/2008/layout/NameandTitleOrganizationalChart"/>
    <dgm:cxn modelId="{EA11E658-DD8D-4BFC-A42B-9139C0C2642B}" type="presOf" srcId="{10E89848-D1AC-4525-B8EE-9599DFB93589}" destId="{4F99B888-DAB1-4868-9972-913C27B6CEA5}" srcOrd="0" destOrd="0" presId="urn:microsoft.com/office/officeart/2008/layout/NameandTitleOrganizationalChart"/>
    <dgm:cxn modelId="{8B023459-F132-4F49-9B60-81A3FD669836}" type="presOf" srcId="{AD7FBF70-53E6-4103-B40E-6EB0EC91A726}" destId="{72A8E897-93F4-4953-8D70-4A63105A1E3A}" srcOrd="0" destOrd="0" presId="urn:microsoft.com/office/officeart/2008/layout/NameandTitleOrganizationalChart"/>
    <dgm:cxn modelId="{FB23717A-FDA8-453A-BBAF-84653DF6572B}" srcId="{6FD54DCC-0420-4B69-949E-C600DAC3EA80}" destId="{EA93875A-4F22-4DDB-83BB-F63D6C1F70CC}" srcOrd="7" destOrd="0" parTransId="{BFC237D5-953C-4621-8534-729CCA16D074}" sibTransId="{3ABB89EE-73A8-452E-B89B-23843957481D}"/>
    <dgm:cxn modelId="{416BC95A-53F5-4217-9E08-4F39465218EA}" type="presOf" srcId="{AE088F81-91FF-403E-A4EB-D7780D29E294}" destId="{622F9A7D-7813-49CF-8FD1-3702B64E8E7E}" srcOrd="0" destOrd="0" presId="urn:microsoft.com/office/officeart/2008/layout/NameandTitleOrganizationalChart"/>
    <dgm:cxn modelId="{6136AC7C-88FF-4820-B36F-183119EA06F3}" type="presOf" srcId="{74B65CE4-9446-4FA5-9F58-8C90BEF5DDAD}" destId="{AD62CDD8-A702-417C-BABC-ADE211280E8E}" srcOrd="1" destOrd="0" presId="urn:microsoft.com/office/officeart/2008/layout/NameandTitleOrganizationalChart"/>
    <dgm:cxn modelId="{8B04A17E-33B1-45E1-BD89-5C3390D5D8B4}" type="presOf" srcId="{5BA2E8AE-4F24-4A7B-A020-48E84400A98C}" destId="{67DAA0F3-C50F-430F-89AE-07671D15203B}" srcOrd="0" destOrd="0" presId="urn:microsoft.com/office/officeart/2008/layout/NameandTitleOrganizationalChart"/>
    <dgm:cxn modelId="{2FE4FD7E-761C-4ECF-8B5B-46F1C2969A28}" type="presOf" srcId="{2A51A343-7D18-4077-AF2A-CB4E0EACD3F0}" destId="{52D7AA8B-B5E5-4B1E-8B60-00EECBF87B4F}" srcOrd="0" destOrd="0" presId="urn:microsoft.com/office/officeart/2008/layout/NameandTitleOrganizationalChart"/>
    <dgm:cxn modelId="{B26B2A83-818B-4AD5-A852-BA8E1FC2C6F5}" type="presOf" srcId="{A97D053E-A973-4364-B69E-A280008FFC90}" destId="{556099DF-D3E8-4767-8C74-1D0EB099DBF0}" srcOrd="0" destOrd="0" presId="urn:microsoft.com/office/officeart/2008/layout/NameandTitleOrganizationalChart"/>
    <dgm:cxn modelId="{4FCCBC84-753D-4C99-B1F9-75C5120ABEC4}" srcId="{6FD54DCC-0420-4B69-949E-C600DAC3EA80}" destId="{F01F9A9A-C86D-4ED0-A97F-DEC6A7F72923}" srcOrd="8" destOrd="0" parTransId="{3E815E95-31E7-4420-9B48-F2B3E2428106}" sibTransId="{54BC988F-1FFC-4A7D-B06E-D3512B602932}"/>
    <dgm:cxn modelId="{7A8FAB85-9FC4-4B7B-AAF8-C5F2AA098302}" type="presOf" srcId="{87F785DC-E3C8-42D1-BA08-5636EDA4BF61}" destId="{F575E7C0-F283-4400-99BA-2162BE816B5B}" srcOrd="0" destOrd="0" presId="urn:microsoft.com/office/officeart/2008/layout/NameandTitleOrganizationalChart"/>
    <dgm:cxn modelId="{F58DD187-E357-43B1-BD24-6E8A14753CD2}" type="presOf" srcId="{FAE45CC7-7AB5-48D4-8665-5A11ECD74D0F}" destId="{2B063078-CCE2-4297-BE96-4C625A621E16}" srcOrd="0" destOrd="0" presId="urn:microsoft.com/office/officeart/2008/layout/NameandTitleOrganizationalChart"/>
    <dgm:cxn modelId="{903F2489-33C0-4BAE-BB00-5F435DC7F7C1}" type="presOf" srcId="{81ADCB24-4327-4F19-B17F-78F26C76F79E}" destId="{FE23F7A9-425D-4CEC-BC1B-555959F5747D}" srcOrd="0" destOrd="0" presId="urn:microsoft.com/office/officeart/2008/layout/NameandTitleOrganizationalChart"/>
    <dgm:cxn modelId="{81FF238B-E81E-469D-81AA-3C69A44ACB70}" type="presOf" srcId="{2C4F93DB-B568-43EA-BF29-E10B932B7335}" destId="{6BFA99E4-EC49-41A0-AB55-BF8082C565B3}" srcOrd="0" destOrd="0" presId="urn:microsoft.com/office/officeart/2008/layout/NameandTitleOrganizationalChart"/>
    <dgm:cxn modelId="{9402B08B-6C6B-4DB3-AFCB-8AD73F09F9E2}" type="presOf" srcId="{538F1432-E073-47C7-90FC-9A98A849907B}" destId="{AB2FC0C1-1073-4DD8-AC4A-95A41379CC06}" srcOrd="1" destOrd="0" presId="urn:microsoft.com/office/officeart/2008/layout/NameandTitleOrganizationalChart"/>
    <dgm:cxn modelId="{B4D3CD8E-1E7E-46D8-8610-A790B3E78BEF}" type="presOf" srcId="{EA93875A-4F22-4DDB-83BB-F63D6C1F70CC}" destId="{1A19F977-62E1-4D6C-9F09-92E0187733A3}" srcOrd="0" destOrd="0" presId="urn:microsoft.com/office/officeart/2008/layout/NameandTitleOrganizationalChart"/>
    <dgm:cxn modelId="{7A43B08F-F47B-4931-9F66-45651A25FF26}" type="presOf" srcId="{4677A7C8-4AFF-4B95-9076-9F252FC80159}" destId="{4C358F18-9932-4280-B3DC-F53106B96AEC}" srcOrd="1" destOrd="0" presId="urn:microsoft.com/office/officeart/2008/layout/NameandTitleOrganizationalChart"/>
    <dgm:cxn modelId="{ECFE2D93-C685-466C-9D54-D3EC77335FA8}" type="presOf" srcId="{54CC775E-6003-4D3F-89FA-24326869D6BE}" destId="{9712E4D5-323B-4A5C-84B1-364D63894E7A}" srcOrd="0" destOrd="0" presId="urn:microsoft.com/office/officeart/2008/layout/NameandTitleOrganizationalChart"/>
    <dgm:cxn modelId="{6EB39094-462B-4E39-A813-FFD311B50FFD}" type="presOf" srcId="{C3230F11-D8A5-4DE7-B45D-FAB1E9A556AC}" destId="{75EC1C78-FD85-4AC5-96F0-5EFC4D0D39D4}" srcOrd="0" destOrd="0" presId="urn:microsoft.com/office/officeart/2008/layout/NameandTitleOrganizationalChart"/>
    <dgm:cxn modelId="{D7276F95-071B-4911-9249-72791C7C2632}" type="presOf" srcId="{4434CCF9-5ECE-4755-9154-E2FABCBFC4D5}" destId="{6020FF9B-75FB-4C0C-A039-82721196C163}" srcOrd="0" destOrd="0" presId="urn:microsoft.com/office/officeart/2008/layout/NameandTitleOrganizationalChart"/>
    <dgm:cxn modelId="{9133DF95-37A4-4FD4-97EA-7F206F0B3033}" type="presOf" srcId="{BFC237D5-953C-4621-8534-729CCA16D074}" destId="{22833F4D-ACAC-4FEE-A83A-9E97F461A56D}" srcOrd="0" destOrd="0" presId="urn:microsoft.com/office/officeart/2008/layout/NameandTitleOrganizationalChart"/>
    <dgm:cxn modelId="{B7C6F898-38A5-4E7D-95CF-45AF1BCF7098}" type="presOf" srcId="{07DFE6DE-A69A-4F2D-B6A7-8FB9C1E1CF93}" destId="{0101FDC3-C2E8-48DB-ADC1-5ABEE62D1C1B}" srcOrd="0" destOrd="0" presId="urn:microsoft.com/office/officeart/2008/layout/NameandTitleOrganizationalChart"/>
    <dgm:cxn modelId="{815F6F9C-4982-4283-AF3B-6734E82EA6A1}" type="presOf" srcId="{8471C19C-5B3E-442F-B42C-B7B415B7BCD8}" destId="{3C711C52-F5CA-426D-86B8-2D8F608AFD86}" srcOrd="0" destOrd="0" presId="urn:microsoft.com/office/officeart/2008/layout/NameandTitleOrganizationalChart"/>
    <dgm:cxn modelId="{33EBFBA2-AC2B-486C-B33C-B42F53C3FDF3}" type="presOf" srcId="{F6C0EF8E-1A1C-403A-A1C5-C6850630A644}" destId="{2B8D1F94-C0C4-4186-A7F1-0B4ED810C413}" srcOrd="0" destOrd="0" presId="urn:microsoft.com/office/officeart/2008/layout/NameandTitleOrganizationalChart"/>
    <dgm:cxn modelId="{A3C4B6A5-29B1-4006-A863-93C747DF32ED}" srcId="{19599602-9E94-449B-AE02-46C30491E28C}" destId="{5596244F-55BF-4896-A9FE-11AAEA5EABD8}" srcOrd="1" destOrd="0" parTransId="{9F61C0B2-FA82-423F-A3A7-2C5D10F34BA8}" sibTransId="{F6C0EF8E-1A1C-403A-A1C5-C6850630A644}"/>
    <dgm:cxn modelId="{0AE85AA8-5027-4EE4-9B19-3E027665CF1B}" type="presOf" srcId="{04B68C63-C121-4E28-97B4-8BAA33608653}" destId="{29AE71F7-3DAA-4088-96AF-372E4093536F}" srcOrd="0" destOrd="0" presId="urn:microsoft.com/office/officeart/2008/layout/NameandTitleOrganizationalChart"/>
    <dgm:cxn modelId="{785189A8-8DCC-486E-BB3B-8702902739DE}" type="presOf" srcId="{112FD204-1ED0-41B0-AB6F-6304FE3508E2}" destId="{7E0CEE6F-A0CB-4F29-8594-97B3179DD4B5}" srcOrd="0" destOrd="0" presId="urn:microsoft.com/office/officeart/2008/layout/NameandTitleOrganizationalChart"/>
    <dgm:cxn modelId="{8C0182AF-CA9C-47FE-92EB-535A5493EA56}" type="presOf" srcId="{17159A0B-CEC5-4381-8563-F6554F49FD43}" destId="{300D0283-BDAB-4741-A34C-8BDE634C0E9B}" srcOrd="0" destOrd="0" presId="urn:microsoft.com/office/officeart/2008/layout/NameandTitleOrganizationalChart"/>
    <dgm:cxn modelId="{7A02F5AF-F9F5-4778-A66E-DE024A3A34D9}" srcId="{9EFAFD96-3601-4F17-BB82-DBBBA6C512D5}" destId="{19599602-9E94-449B-AE02-46C30491E28C}" srcOrd="0" destOrd="0" parTransId="{FF371F54-3EAD-4229-B33D-30FA8E522AE4}" sibTransId="{2A88706E-F8B3-4E84-B216-AB828E178267}"/>
    <dgm:cxn modelId="{3CDA67B1-BAAD-4334-B418-90D5A6D2DD03}" type="presOf" srcId="{8BA76455-CD67-452F-B204-422EB1B94009}" destId="{ECAA3084-C5D0-4418-9E75-6EC00DBED8F9}" srcOrd="1" destOrd="0" presId="urn:microsoft.com/office/officeart/2008/layout/NameandTitleOrganizationalChart"/>
    <dgm:cxn modelId="{86BE3FB3-46E1-4A73-8BBE-A0A125B55A5A}" type="presOf" srcId="{243C102C-DAA2-4245-A1D1-9E6A71F7AB05}" destId="{D2444E42-7291-4C16-B331-ADD9E9267DB0}" srcOrd="0" destOrd="0" presId="urn:microsoft.com/office/officeart/2008/layout/NameandTitleOrganizationalChart"/>
    <dgm:cxn modelId="{D4FD6CB7-CB24-4670-BCD7-EB72D05943CE}" type="presOf" srcId="{6FD54DCC-0420-4B69-949E-C600DAC3EA80}" destId="{86CAD921-22A3-4A88-93B0-7E5A3DAFFF3F}" srcOrd="1" destOrd="0" presId="urn:microsoft.com/office/officeart/2008/layout/NameandTitleOrganizationalChart"/>
    <dgm:cxn modelId="{F11FCBB7-CB75-491C-8FC8-7C13C5DADE65}" type="presOf" srcId="{3E815E95-31E7-4420-9B48-F2B3E2428106}" destId="{24278F41-64DA-476F-BE1F-4DA24A83D62C}" srcOrd="0" destOrd="0" presId="urn:microsoft.com/office/officeart/2008/layout/NameandTitleOrganizationalChart"/>
    <dgm:cxn modelId="{579FFBB8-CAA9-41C7-B1E3-BFB36A15C3D8}" srcId="{6FD54DCC-0420-4B69-949E-C600DAC3EA80}" destId="{10E89848-D1AC-4525-B8EE-9599DFB93589}" srcOrd="2" destOrd="0" parTransId="{112FD204-1ED0-41B0-AB6F-6304FE3508E2}" sibTransId="{064CC729-4CA1-4B15-88DD-5342D5A815E4}"/>
    <dgm:cxn modelId="{093FD0BE-0373-45E8-A7D8-95D0DB052938}" type="presOf" srcId="{D6806BF3-F010-43BE-A22C-33E6FB1940C3}" destId="{D966BB21-5A6B-4C27-AC26-04CD10FA00AE}" srcOrd="0" destOrd="0" presId="urn:microsoft.com/office/officeart/2008/layout/NameandTitleOrganizationalChart"/>
    <dgm:cxn modelId="{6A36A5C1-0CAB-40D8-8A36-4F2C02B2EE4A}" type="presOf" srcId="{4434CCF9-5ECE-4755-9154-E2FABCBFC4D5}" destId="{068CE104-6C7F-4C0E-BC2C-770EE1421F5E}" srcOrd="1" destOrd="0" presId="urn:microsoft.com/office/officeart/2008/layout/NameandTitleOrganizationalChart"/>
    <dgm:cxn modelId="{76EBF5C1-4CFF-442B-B5FA-4520C0A16AC5}" type="presOf" srcId="{1835808C-0DC9-4039-91DB-9C93E0044670}" destId="{85BA48D6-97B9-4CF5-AE5D-13EED1702871}" srcOrd="0" destOrd="0" presId="urn:microsoft.com/office/officeart/2008/layout/NameandTitleOrganizationalChart"/>
    <dgm:cxn modelId="{C22D88C5-9FD4-4673-BFF5-1E24CA381E8D}" type="presOf" srcId="{2B12A5F9-EBC1-45C9-9E17-043CD183A6BD}" destId="{271E7828-4BEC-44B4-AB93-C76AA72C5352}" srcOrd="0" destOrd="0" presId="urn:microsoft.com/office/officeart/2008/layout/NameandTitleOrganizationalChart"/>
    <dgm:cxn modelId="{7C9391C6-15D0-4634-A9B6-C11E1A8D0747}" type="presOf" srcId="{6F5CF077-1342-46A1-93F1-68D7723F3F8C}" destId="{70FF5161-C8DD-431E-90B3-8A671D94AE08}" srcOrd="0" destOrd="0" presId="urn:microsoft.com/office/officeart/2008/layout/NameandTitleOrganizationalChart"/>
    <dgm:cxn modelId="{8EB3E9C6-40EC-4431-A101-5AC586EDEDE8}" type="presOf" srcId="{ACC55C31-FA43-424D-BBB2-96D22236063F}" destId="{8BF31E98-660D-46CE-A459-2CD1359942AD}" srcOrd="1" destOrd="0" presId="urn:microsoft.com/office/officeart/2008/layout/NameandTitleOrganizationalChart"/>
    <dgm:cxn modelId="{EA32CDC9-9AFB-41EF-8DDF-70B99BEE84CC}" type="presOf" srcId="{9EFAFD96-3601-4F17-BB82-DBBBA6C512D5}" destId="{A2A946DF-D375-4222-839C-C91E8FCCEFF9}" srcOrd="0" destOrd="0" presId="urn:microsoft.com/office/officeart/2008/layout/NameandTitleOrganizationalChart"/>
    <dgm:cxn modelId="{0A684BCC-D665-4F1E-A667-1770380CB12B}" type="presOf" srcId="{81A77311-F8AF-4724-A0C2-3403AA97CC41}" destId="{BBA333EE-0564-4426-885B-4AB91177F364}" srcOrd="0" destOrd="0" presId="urn:microsoft.com/office/officeart/2008/layout/NameandTitleOrganizationalChart"/>
    <dgm:cxn modelId="{530EB0CC-1FB8-4BCE-AB74-00EC43A92EC6}" type="presOf" srcId="{87F785DC-E3C8-42D1-BA08-5636EDA4BF61}" destId="{83A1F0F2-F0F5-4CE1-AD4C-35CE46B41AE5}" srcOrd="1" destOrd="0" presId="urn:microsoft.com/office/officeart/2008/layout/NameandTitleOrganizationalChart"/>
    <dgm:cxn modelId="{AD7823CD-CFBA-418C-B561-4476282DC484}" type="presOf" srcId="{19599602-9E94-449B-AE02-46C30491E28C}" destId="{590EA503-4BDC-495B-BBF3-515681C98BD6}" srcOrd="0" destOrd="0" presId="urn:microsoft.com/office/officeart/2008/layout/NameandTitleOrganizationalChart"/>
    <dgm:cxn modelId="{34DB00CE-3CFD-4273-842B-4E27F1CECB37}" srcId="{6FD54DCC-0420-4B69-949E-C600DAC3EA80}" destId="{87F785DC-E3C8-42D1-BA08-5636EDA4BF61}" srcOrd="0" destOrd="0" parTransId="{C3230F11-D8A5-4DE7-B45D-FAB1E9A556AC}" sibTransId="{81ADCB24-4327-4F19-B17F-78F26C76F79E}"/>
    <dgm:cxn modelId="{AA0C7BCF-93DE-44D1-A9B1-782BF4B04FBA}" type="presOf" srcId="{A90742E8-8B26-4DFD-A453-33A84A74A20D}" destId="{13F1CA81-7C85-49B9-977C-3FD7A014CF9C}" srcOrd="0" destOrd="0" presId="urn:microsoft.com/office/officeart/2008/layout/NameandTitleOrganizationalChart"/>
    <dgm:cxn modelId="{4AA47ED3-6FB5-4736-83A5-DDA6F9E4BFB3}" type="presOf" srcId="{D43C18DA-05D1-46C7-8BA7-327505E7406E}" destId="{183F0BE4-0986-4D33-8A25-157753AE792C}" srcOrd="0" destOrd="0" presId="urn:microsoft.com/office/officeart/2008/layout/NameandTitleOrganizationalChart"/>
    <dgm:cxn modelId="{15DDD8D6-A86D-47A3-BD03-AF9EDF14548C}" srcId="{8EAEAF10-1C51-4C9D-8324-B4EBA63E2F5C}" destId="{D43C18DA-05D1-46C7-8BA7-327505E7406E}" srcOrd="0" destOrd="0" parTransId="{A8ACD300-9997-48B9-81B1-564CC6CCC1DD}" sibTransId="{5FD17B5D-158F-402C-852A-E48E36DA1D43}"/>
    <dgm:cxn modelId="{FB8220D7-A831-4EFB-836C-6B6663E84414}" type="presOf" srcId="{5596244F-55BF-4896-A9FE-11AAEA5EABD8}" destId="{414B88B6-B136-4AEE-A320-2F4C567EFF98}" srcOrd="1" destOrd="0" presId="urn:microsoft.com/office/officeart/2008/layout/NameandTitleOrganizationalChart"/>
    <dgm:cxn modelId="{4AFD07D9-622F-488D-B6DD-BCF06F24D793}" srcId="{A97D053E-A973-4364-B69E-A280008FFC90}" destId="{8EAEAF10-1C51-4C9D-8324-B4EBA63E2F5C}" srcOrd="0" destOrd="0" parTransId="{542D20CC-CB28-4FE9-A564-718A9CC53927}" sibTransId="{AD7FBF70-53E6-4103-B40E-6EB0EC91A726}"/>
    <dgm:cxn modelId="{E3A952DA-6A3D-4B88-9BF6-15E117B6E24C}" type="presOf" srcId="{37C71070-054E-4AFD-9DBC-1F759444DE32}" destId="{234ACE39-E083-48BE-840E-F4305EEFBEF8}" srcOrd="0" destOrd="0" presId="urn:microsoft.com/office/officeart/2008/layout/NameandTitleOrganizationalChart"/>
    <dgm:cxn modelId="{59F435DC-D8D8-48AB-BE21-41A424E43B44}" type="presOf" srcId="{54BC988F-1FFC-4A7D-B06E-D3512B602932}" destId="{20A2B815-2B00-4472-B5A1-3C97B9B1C596}" srcOrd="0" destOrd="0" presId="urn:microsoft.com/office/officeart/2008/layout/NameandTitleOrganizationalChart"/>
    <dgm:cxn modelId="{89EE57DE-CA1E-4B6B-AE36-F9B1A49CC305}" type="presOf" srcId="{064CC729-4CA1-4B15-88DD-5342D5A815E4}" destId="{D967F1F6-826E-416F-9396-F0AFE846084C}" srcOrd="0" destOrd="0" presId="urn:microsoft.com/office/officeart/2008/layout/NameandTitleOrganizationalChart"/>
    <dgm:cxn modelId="{29B27FE4-7C2A-4CA9-99DA-957A1352E801}" srcId="{19599602-9E94-449B-AE02-46C30491E28C}" destId="{74B65CE4-9446-4FA5-9F58-8C90BEF5DDAD}" srcOrd="2" destOrd="0" parTransId="{E48B3BDF-5CE0-47D7-931F-1CDA5D7E133E}" sibTransId="{81A77311-F8AF-4724-A0C2-3403AA97CC41}"/>
    <dgm:cxn modelId="{A9A39EE7-F441-4563-AFFD-666EC4C4FD54}" srcId="{19599602-9E94-449B-AE02-46C30491E28C}" destId="{6FD54DCC-0420-4B69-949E-C600DAC3EA80}" srcOrd="0" destOrd="0" parTransId="{6F5CF077-1342-46A1-93F1-68D7723F3F8C}" sibTransId="{CE57F18C-7754-4245-BB8D-0DDD9139AB8E}"/>
    <dgm:cxn modelId="{70C5A5E7-A111-4A82-8382-1F4564D569AA}" type="presOf" srcId="{B8B453AF-1736-41A4-9F08-4E15BBA5EF17}" destId="{B7C6FBE9-49D2-4C3A-9BB2-82082F077524}" srcOrd="0" destOrd="0" presId="urn:microsoft.com/office/officeart/2008/layout/NameandTitleOrganizationalChart"/>
    <dgm:cxn modelId="{E11921E8-4614-4323-B8E8-F73050AC4C2F}" type="presOf" srcId="{A97D053E-A973-4364-B69E-A280008FFC90}" destId="{BD37919C-5399-4EEF-8A1F-5D135A3FAFA4}" srcOrd="1" destOrd="0" presId="urn:microsoft.com/office/officeart/2008/layout/NameandTitleOrganizationalChart"/>
    <dgm:cxn modelId="{CC33BAE8-4AE0-40E5-94EC-481CA5809184}" type="presOf" srcId="{10E89848-D1AC-4525-B8EE-9599DFB93589}" destId="{EA8657A9-1D41-43EB-B031-D5F027A31371}" srcOrd="1" destOrd="0" presId="urn:microsoft.com/office/officeart/2008/layout/NameandTitleOrganizationalChart"/>
    <dgm:cxn modelId="{7A3692EB-E98D-4BFA-88F8-5491D1D57999}" type="presOf" srcId="{3D30ECFA-DE75-4398-BA29-CE585CB20E53}" destId="{BFB4BB28-5D6E-4B3C-B2C8-9E6340456841}" srcOrd="1" destOrd="0" presId="urn:microsoft.com/office/officeart/2008/layout/NameandTitleOrganizationalChart"/>
    <dgm:cxn modelId="{B14621EC-39BA-432C-A692-F42392D6F2A9}" srcId="{6FD54DCC-0420-4B69-949E-C600DAC3EA80}" destId="{4677A7C8-4AFF-4B95-9076-9F252FC80159}" srcOrd="1" destOrd="0" parTransId="{2B12A5F9-EBC1-45C9-9E17-043CD183A6BD}" sibTransId="{07DFE6DE-A69A-4F2D-B6A7-8FB9C1E1CF93}"/>
    <dgm:cxn modelId="{EDB9C1EC-AF87-46D6-986B-423CB06FDCDE}" type="presOf" srcId="{7CCE35A7-ABEA-461C-B5DE-0FE601C114E5}" destId="{29B14F9D-C0B8-4EC5-A971-15B0052F1499}" srcOrd="0" destOrd="0" presId="urn:microsoft.com/office/officeart/2008/layout/NameandTitleOrganizationalChart"/>
    <dgm:cxn modelId="{09353AEF-DDF2-40B0-ABB2-F044E979EE8D}" type="presOf" srcId="{6FD54DCC-0420-4B69-949E-C600DAC3EA80}" destId="{4D6FA6FE-40DF-4527-B435-19F2CBDC4A93}" srcOrd="0" destOrd="0" presId="urn:microsoft.com/office/officeart/2008/layout/NameandTitleOrganizationalChart"/>
    <dgm:cxn modelId="{7155DEEF-D3C7-49EA-B450-1DB256A4EBD9}" type="presOf" srcId="{8EAEAF10-1C51-4C9D-8324-B4EBA63E2F5C}" destId="{7B13345A-020A-4776-9BC1-76AFBD29CA58}" srcOrd="0" destOrd="0" presId="urn:microsoft.com/office/officeart/2008/layout/NameandTitleOrganizationalChart"/>
    <dgm:cxn modelId="{8D7A97F1-680A-46E5-8302-996DE42C9B79}" type="presOf" srcId="{542D20CC-CB28-4FE9-A564-718A9CC53927}" destId="{62CD3986-F0A5-4B9E-9F6B-3B9E9FC87FE3}" srcOrd="0" destOrd="0" presId="urn:microsoft.com/office/officeart/2008/layout/NameandTitleOrganizationalChart"/>
    <dgm:cxn modelId="{4076DFF1-99EE-4F2D-A7DA-9EB4E85BEA8B}" type="presOf" srcId="{2A88706E-F8B3-4E84-B216-AB828E178267}" destId="{00EDE5C8-62DD-4495-893B-C1D186BF2483}" srcOrd="0" destOrd="0" presId="urn:microsoft.com/office/officeart/2008/layout/NameandTitleOrganizationalChart"/>
    <dgm:cxn modelId="{A9C9BCF2-1FC3-4EF5-90BA-30A9A9EECAC9}" type="presOf" srcId="{5FD17B5D-158F-402C-852A-E48E36DA1D43}" destId="{14845230-7BD7-4ABE-B1A2-ABA500C5A6A1}" srcOrd="0" destOrd="0" presId="urn:microsoft.com/office/officeart/2008/layout/NameandTitleOrganizationalChart"/>
    <dgm:cxn modelId="{731569FA-C516-47FB-9AF5-708B6C5889C2}" type="presOf" srcId="{EA93875A-4F22-4DDB-83BB-F63D6C1F70CC}" destId="{2E88A4E3-AAA8-402E-AAB3-5C6BC3D787E3}" srcOrd="1" destOrd="0" presId="urn:microsoft.com/office/officeart/2008/layout/NameandTitleOrganizationalChart"/>
    <dgm:cxn modelId="{1DDB4BFA-EC4C-43BC-B264-5CFED08E3166}" type="presOf" srcId="{19599602-9E94-449B-AE02-46C30491E28C}" destId="{3CD38205-600B-4175-94EE-392AF25D22D3}" srcOrd="1" destOrd="0" presId="urn:microsoft.com/office/officeart/2008/layout/NameandTitleOrganizationalChart"/>
    <dgm:cxn modelId="{86E40027-5E57-4681-9C70-81218057F1EB}" type="presParOf" srcId="{A2A946DF-D375-4222-839C-C91E8FCCEFF9}" destId="{08B63A12-A7B6-4153-B048-C87D76E1298D}" srcOrd="0" destOrd="0" presId="urn:microsoft.com/office/officeart/2008/layout/NameandTitleOrganizationalChart"/>
    <dgm:cxn modelId="{65E7507A-DBFA-4110-8C0B-81A2FC6D5998}" type="presParOf" srcId="{08B63A12-A7B6-4153-B048-C87D76E1298D}" destId="{9CEA18BF-831B-42E1-8D9E-13835A25CC6F}" srcOrd="0" destOrd="0" presId="urn:microsoft.com/office/officeart/2008/layout/NameandTitleOrganizationalChart"/>
    <dgm:cxn modelId="{A073ABF1-3CE4-4C13-8949-F9FD5718A32F}" type="presParOf" srcId="{9CEA18BF-831B-42E1-8D9E-13835A25CC6F}" destId="{590EA503-4BDC-495B-BBF3-515681C98BD6}" srcOrd="0" destOrd="0" presId="urn:microsoft.com/office/officeart/2008/layout/NameandTitleOrganizationalChart"/>
    <dgm:cxn modelId="{A58D4255-E1C4-4B33-AE8A-F3D0B049919C}" type="presParOf" srcId="{9CEA18BF-831B-42E1-8D9E-13835A25CC6F}" destId="{00EDE5C8-62DD-4495-893B-C1D186BF2483}" srcOrd="1" destOrd="0" presId="urn:microsoft.com/office/officeart/2008/layout/NameandTitleOrganizationalChart"/>
    <dgm:cxn modelId="{DE8C7698-9D89-4F26-B613-38BF20D43E2F}" type="presParOf" srcId="{9CEA18BF-831B-42E1-8D9E-13835A25CC6F}" destId="{3CD38205-600B-4175-94EE-392AF25D22D3}" srcOrd="2" destOrd="0" presId="urn:microsoft.com/office/officeart/2008/layout/NameandTitleOrganizationalChart"/>
    <dgm:cxn modelId="{B1020EF5-1666-4351-9132-6D4DBAC0EBAC}" type="presParOf" srcId="{08B63A12-A7B6-4153-B048-C87D76E1298D}" destId="{7BE702D1-DF5F-49C7-B42A-3DAFD7D7ED93}" srcOrd="1" destOrd="0" presId="urn:microsoft.com/office/officeart/2008/layout/NameandTitleOrganizationalChart"/>
    <dgm:cxn modelId="{86011B7A-F11D-4199-B780-681A08B7BC9D}" type="presParOf" srcId="{7BE702D1-DF5F-49C7-B42A-3DAFD7D7ED93}" destId="{70FF5161-C8DD-431E-90B3-8A671D94AE08}" srcOrd="0" destOrd="0" presId="urn:microsoft.com/office/officeart/2008/layout/NameandTitleOrganizationalChart"/>
    <dgm:cxn modelId="{05ABD335-93C4-44D5-9752-2C2F6B0FCB48}" type="presParOf" srcId="{7BE702D1-DF5F-49C7-B42A-3DAFD7D7ED93}" destId="{61C2E895-CE58-47A3-B2E6-C7AA53630F88}" srcOrd="1" destOrd="0" presId="urn:microsoft.com/office/officeart/2008/layout/NameandTitleOrganizationalChart"/>
    <dgm:cxn modelId="{30ABEA42-9451-4352-B193-DE207A05C8AB}" type="presParOf" srcId="{61C2E895-CE58-47A3-B2E6-C7AA53630F88}" destId="{EE4DF911-ED88-4384-9267-5D0E4419D94E}" srcOrd="0" destOrd="0" presId="urn:microsoft.com/office/officeart/2008/layout/NameandTitleOrganizationalChart"/>
    <dgm:cxn modelId="{25FBBCBA-7110-4EC1-8031-32E5E2F9E205}" type="presParOf" srcId="{EE4DF911-ED88-4384-9267-5D0E4419D94E}" destId="{4D6FA6FE-40DF-4527-B435-19F2CBDC4A93}" srcOrd="0" destOrd="0" presId="urn:microsoft.com/office/officeart/2008/layout/NameandTitleOrganizationalChart"/>
    <dgm:cxn modelId="{11681E6F-C602-40AE-BEFE-023C65722BB9}" type="presParOf" srcId="{EE4DF911-ED88-4384-9267-5D0E4419D94E}" destId="{EE915EA4-EAC1-4E5A-895E-7C4D3F1105DA}" srcOrd="1" destOrd="0" presId="urn:microsoft.com/office/officeart/2008/layout/NameandTitleOrganizationalChart"/>
    <dgm:cxn modelId="{BD73B1A3-B0CF-4FED-88CB-A75302518DA1}" type="presParOf" srcId="{EE4DF911-ED88-4384-9267-5D0E4419D94E}" destId="{86CAD921-22A3-4A88-93B0-7E5A3DAFFF3F}" srcOrd="2" destOrd="0" presId="urn:microsoft.com/office/officeart/2008/layout/NameandTitleOrganizationalChart"/>
    <dgm:cxn modelId="{BB6FC208-11CF-4032-8FE1-6BC63193047D}" type="presParOf" srcId="{61C2E895-CE58-47A3-B2E6-C7AA53630F88}" destId="{4B81BF87-11D0-4E41-B0AF-795B835C1051}" srcOrd="1" destOrd="0" presId="urn:microsoft.com/office/officeart/2008/layout/NameandTitleOrganizationalChart"/>
    <dgm:cxn modelId="{73D01FAC-DFF2-4383-AA76-CFF7C72F5FB2}" type="presParOf" srcId="{4B81BF87-11D0-4E41-B0AF-795B835C1051}" destId="{75EC1C78-FD85-4AC5-96F0-5EFC4D0D39D4}" srcOrd="0" destOrd="0" presId="urn:microsoft.com/office/officeart/2008/layout/NameandTitleOrganizationalChart"/>
    <dgm:cxn modelId="{F3C35B0C-19F8-4B2E-A735-515570FC4280}" type="presParOf" srcId="{4B81BF87-11D0-4E41-B0AF-795B835C1051}" destId="{044D840B-7A78-43B3-A5D7-F8B6D9C4C3E6}" srcOrd="1" destOrd="0" presId="urn:microsoft.com/office/officeart/2008/layout/NameandTitleOrganizationalChart"/>
    <dgm:cxn modelId="{B9D6DB22-4566-4AD9-857C-A203BA51637C}" type="presParOf" srcId="{044D840B-7A78-43B3-A5D7-F8B6D9C4C3E6}" destId="{0E93993A-D1AA-4200-A290-6EDF71208850}" srcOrd="0" destOrd="0" presId="urn:microsoft.com/office/officeart/2008/layout/NameandTitleOrganizationalChart"/>
    <dgm:cxn modelId="{CDF7CEB0-E1F5-4E55-B4CF-B136999E2C76}" type="presParOf" srcId="{0E93993A-D1AA-4200-A290-6EDF71208850}" destId="{F575E7C0-F283-4400-99BA-2162BE816B5B}" srcOrd="0" destOrd="0" presId="urn:microsoft.com/office/officeart/2008/layout/NameandTitleOrganizationalChart"/>
    <dgm:cxn modelId="{C5F134B3-3DD2-4AE8-89E4-10E412AB1E3D}" type="presParOf" srcId="{0E93993A-D1AA-4200-A290-6EDF71208850}" destId="{FE23F7A9-425D-4CEC-BC1B-555959F5747D}" srcOrd="1" destOrd="0" presId="urn:microsoft.com/office/officeart/2008/layout/NameandTitleOrganizationalChart"/>
    <dgm:cxn modelId="{7450CB71-2A25-4194-BC59-34B7C0D7C12A}" type="presParOf" srcId="{0E93993A-D1AA-4200-A290-6EDF71208850}" destId="{83A1F0F2-F0F5-4CE1-AD4C-35CE46B41AE5}" srcOrd="2" destOrd="0" presId="urn:microsoft.com/office/officeart/2008/layout/NameandTitleOrganizationalChart"/>
    <dgm:cxn modelId="{D0DF29E9-01A5-4198-8946-C968A673048F}" type="presParOf" srcId="{044D840B-7A78-43B3-A5D7-F8B6D9C4C3E6}" destId="{A2BF4700-6635-4E4E-B2BB-5D1EC9B8EE1E}" srcOrd="1" destOrd="0" presId="urn:microsoft.com/office/officeart/2008/layout/NameandTitleOrganizationalChart"/>
    <dgm:cxn modelId="{719F6739-D308-44B1-8544-8FB3000143BE}" type="presParOf" srcId="{044D840B-7A78-43B3-A5D7-F8B6D9C4C3E6}" destId="{EB2E60F6-9608-474C-BA4C-4495C848F771}" srcOrd="2" destOrd="0" presId="urn:microsoft.com/office/officeart/2008/layout/NameandTitleOrganizationalChart"/>
    <dgm:cxn modelId="{9752F758-5C3C-413A-B96C-3D5AD46EE6DD}" type="presParOf" srcId="{4B81BF87-11D0-4E41-B0AF-795B835C1051}" destId="{271E7828-4BEC-44B4-AB93-C76AA72C5352}" srcOrd="2" destOrd="0" presId="urn:microsoft.com/office/officeart/2008/layout/NameandTitleOrganizationalChart"/>
    <dgm:cxn modelId="{4C4740DE-A659-470F-8E2C-62E5857AF657}" type="presParOf" srcId="{4B81BF87-11D0-4E41-B0AF-795B835C1051}" destId="{F734F4CE-C337-458A-B24D-8815C1F40628}" srcOrd="3" destOrd="0" presId="urn:microsoft.com/office/officeart/2008/layout/NameandTitleOrganizationalChart"/>
    <dgm:cxn modelId="{61593225-5433-4BBB-B887-337B1BE8B603}" type="presParOf" srcId="{F734F4CE-C337-458A-B24D-8815C1F40628}" destId="{42B07258-DF04-42F0-9462-2F976600E605}" srcOrd="0" destOrd="0" presId="urn:microsoft.com/office/officeart/2008/layout/NameandTitleOrganizationalChart"/>
    <dgm:cxn modelId="{6243B6B8-4FFD-42A7-A4BF-258437C8337F}" type="presParOf" srcId="{42B07258-DF04-42F0-9462-2F976600E605}" destId="{95CA070B-E599-491F-B360-7AC25D001E4D}" srcOrd="0" destOrd="0" presId="urn:microsoft.com/office/officeart/2008/layout/NameandTitleOrganizationalChart"/>
    <dgm:cxn modelId="{82EC551C-B3B1-4640-AD1E-458D6898DCE4}" type="presParOf" srcId="{42B07258-DF04-42F0-9462-2F976600E605}" destId="{0101FDC3-C2E8-48DB-ADC1-5ABEE62D1C1B}" srcOrd="1" destOrd="0" presId="urn:microsoft.com/office/officeart/2008/layout/NameandTitleOrganizationalChart"/>
    <dgm:cxn modelId="{89059A86-6373-4502-8BB4-E57EDD41CF14}" type="presParOf" srcId="{42B07258-DF04-42F0-9462-2F976600E605}" destId="{4C358F18-9932-4280-B3DC-F53106B96AEC}" srcOrd="2" destOrd="0" presId="urn:microsoft.com/office/officeart/2008/layout/NameandTitleOrganizationalChart"/>
    <dgm:cxn modelId="{78E95DDF-8152-4493-9623-5B0930F46442}" type="presParOf" srcId="{F734F4CE-C337-458A-B24D-8815C1F40628}" destId="{B12A601C-861D-476B-91DD-D443F56479C3}" srcOrd="1" destOrd="0" presId="urn:microsoft.com/office/officeart/2008/layout/NameandTitleOrganizationalChart"/>
    <dgm:cxn modelId="{14C48A9F-DAB4-42D2-A6D4-939619EA1CBC}" type="presParOf" srcId="{F734F4CE-C337-458A-B24D-8815C1F40628}" destId="{693D807B-CBE6-4745-80E7-C49961F09130}" srcOrd="2" destOrd="0" presId="urn:microsoft.com/office/officeart/2008/layout/NameandTitleOrganizationalChart"/>
    <dgm:cxn modelId="{D41A9063-37CD-4AAA-9D12-1D1A55B48715}" type="presParOf" srcId="{4B81BF87-11D0-4E41-B0AF-795B835C1051}" destId="{7E0CEE6F-A0CB-4F29-8594-97B3179DD4B5}" srcOrd="4" destOrd="0" presId="urn:microsoft.com/office/officeart/2008/layout/NameandTitleOrganizationalChart"/>
    <dgm:cxn modelId="{28D45EAD-A57A-467C-B586-34B604157E45}" type="presParOf" srcId="{4B81BF87-11D0-4E41-B0AF-795B835C1051}" destId="{A8AEED81-5E43-4AD3-8F4B-F41E2FCF04FA}" srcOrd="5" destOrd="0" presId="urn:microsoft.com/office/officeart/2008/layout/NameandTitleOrganizationalChart"/>
    <dgm:cxn modelId="{B5F77231-815C-471D-A5BC-3B723D1FA698}" type="presParOf" srcId="{A8AEED81-5E43-4AD3-8F4B-F41E2FCF04FA}" destId="{26563D3E-C74F-4333-B438-CB46CB35DBB9}" srcOrd="0" destOrd="0" presId="urn:microsoft.com/office/officeart/2008/layout/NameandTitleOrganizationalChart"/>
    <dgm:cxn modelId="{08B623DA-7ACF-4EB1-8FC1-0313A479BC4E}" type="presParOf" srcId="{26563D3E-C74F-4333-B438-CB46CB35DBB9}" destId="{4F99B888-DAB1-4868-9972-913C27B6CEA5}" srcOrd="0" destOrd="0" presId="urn:microsoft.com/office/officeart/2008/layout/NameandTitleOrganizationalChart"/>
    <dgm:cxn modelId="{F9CC30C0-25F1-43FF-B8D8-E9F850D9AA3C}" type="presParOf" srcId="{26563D3E-C74F-4333-B438-CB46CB35DBB9}" destId="{D967F1F6-826E-416F-9396-F0AFE846084C}" srcOrd="1" destOrd="0" presId="urn:microsoft.com/office/officeart/2008/layout/NameandTitleOrganizationalChart"/>
    <dgm:cxn modelId="{CE2F430D-5D3E-4BD9-AE12-B3C3AC92E417}" type="presParOf" srcId="{26563D3E-C74F-4333-B438-CB46CB35DBB9}" destId="{EA8657A9-1D41-43EB-B031-D5F027A31371}" srcOrd="2" destOrd="0" presId="urn:microsoft.com/office/officeart/2008/layout/NameandTitleOrganizationalChart"/>
    <dgm:cxn modelId="{40705083-A247-4F2F-A84F-828B1E078407}" type="presParOf" srcId="{A8AEED81-5E43-4AD3-8F4B-F41E2FCF04FA}" destId="{88334E60-9BBA-41AF-9F9A-C2FF8D4D52B6}" srcOrd="1" destOrd="0" presId="urn:microsoft.com/office/officeart/2008/layout/NameandTitleOrganizationalChart"/>
    <dgm:cxn modelId="{B1C116C0-34A7-4E43-BB51-D975D928B8CC}" type="presParOf" srcId="{A8AEED81-5E43-4AD3-8F4B-F41E2FCF04FA}" destId="{2CF9688D-4ACA-4020-8DB8-57EA7AF7C4A1}" srcOrd="2" destOrd="0" presId="urn:microsoft.com/office/officeart/2008/layout/NameandTitleOrganizationalChart"/>
    <dgm:cxn modelId="{E6EC51A4-DBA3-4769-8868-DCB25641EB88}" type="presParOf" srcId="{4B81BF87-11D0-4E41-B0AF-795B835C1051}" destId="{B9914BDE-9B07-46D6-9BED-07491340F11E}" srcOrd="6" destOrd="0" presId="urn:microsoft.com/office/officeart/2008/layout/NameandTitleOrganizationalChart"/>
    <dgm:cxn modelId="{28C2F25F-4A07-4284-B781-47C834154B31}" type="presParOf" srcId="{4B81BF87-11D0-4E41-B0AF-795B835C1051}" destId="{B15F69CA-BFB8-4178-BF3A-5DA5856F231B}" srcOrd="7" destOrd="0" presId="urn:microsoft.com/office/officeart/2008/layout/NameandTitleOrganizationalChart"/>
    <dgm:cxn modelId="{9A5612C3-11C9-4831-8758-1F77AA54D753}" type="presParOf" srcId="{B15F69CA-BFB8-4178-BF3A-5DA5856F231B}" destId="{4D4D7146-D831-4294-BAC3-AF98E6C5D903}" srcOrd="0" destOrd="0" presId="urn:microsoft.com/office/officeart/2008/layout/NameandTitleOrganizationalChart"/>
    <dgm:cxn modelId="{E649DF38-E503-4EA1-978C-A37AC160FB09}" type="presParOf" srcId="{4D4D7146-D831-4294-BAC3-AF98E6C5D903}" destId="{52D7AA8B-B5E5-4B1E-8B60-00EECBF87B4F}" srcOrd="0" destOrd="0" presId="urn:microsoft.com/office/officeart/2008/layout/NameandTitleOrganizationalChart"/>
    <dgm:cxn modelId="{1CB10E07-729A-45BE-A8CD-A6013D998538}" type="presParOf" srcId="{4D4D7146-D831-4294-BAC3-AF98E6C5D903}" destId="{7569A7EF-C3E6-4A07-8A56-876C4C15D599}" srcOrd="1" destOrd="0" presId="urn:microsoft.com/office/officeart/2008/layout/NameandTitleOrganizationalChart"/>
    <dgm:cxn modelId="{33664F9B-7B45-4608-8EF8-D01C08BA108B}" type="presParOf" srcId="{4D4D7146-D831-4294-BAC3-AF98E6C5D903}" destId="{FBF7B506-A8BC-4288-99B6-7F27B383FD67}" srcOrd="2" destOrd="0" presId="urn:microsoft.com/office/officeart/2008/layout/NameandTitleOrganizationalChart"/>
    <dgm:cxn modelId="{5D16B11D-F4EA-4CB9-B811-6FE2F920FBB3}" type="presParOf" srcId="{B15F69CA-BFB8-4178-BF3A-5DA5856F231B}" destId="{DB2A575E-793C-4949-AF23-E660135F800D}" srcOrd="1" destOrd="0" presId="urn:microsoft.com/office/officeart/2008/layout/NameandTitleOrganizationalChart"/>
    <dgm:cxn modelId="{FD72F8EC-3A89-4B33-B6B7-6D7C0AEB0496}" type="presParOf" srcId="{B15F69CA-BFB8-4178-BF3A-5DA5856F231B}" destId="{897619F7-0FBB-4892-A658-A0C670C5CFBA}" srcOrd="2" destOrd="0" presId="urn:microsoft.com/office/officeart/2008/layout/NameandTitleOrganizationalChart"/>
    <dgm:cxn modelId="{59A4539D-BD19-40B7-B851-EBC61899A0D8}" type="presParOf" srcId="{4B81BF87-11D0-4E41-B0AF-795B835C1051}" destId="{29B14F9D-C0B8-4EC5-A971-15B0052F1499}" srcOrd="8" destOrd="0" presId="urn:microsoft.com/office/officeart/2008/layout/NameandTitleOrganizationalChart"/>
    <dgm:cxn modelId="{C0A53968-9674-4875-B88D-D133CDFFC54E}" type="presParOf" srcId="{4B81BF87-11D0-4E41-B0AF-795B835C1051}" destId="{985BDA5D-A31E-4736-82D9-4CE8F07FC2FA}" srcOrd="9" destOrd="0" presId="urn:microsoft.com/office/officeart/2008/layout/NameandTitleOrganizationalChart"/>
    <dgm:cxn modelId="{4EC8F747-6F05-4D70-8549-9DADA3379414}" type="presParOf" srcId="{985BDA5D-A31E-4736-82D9-4CE8F07FC2FA}" destId="{2025A41C-B109-4543-898E-A09063952B61}" srcOrd="0" destOrd="0" presId="urn:microsoft.com/office/officeart/2008/layout/NameandTitleOrganizationalChart"/>
    <dgm:cxn modelId="{AC05E2AA-E38B-474C-A320-CF97336A0066}" type="presParOf" srcId="{2025A41C-B109-4543-898E-A09063952B61}" destId="{6020FF9B-75FB-4C0C-A039-82721196C163}" srcOrd="0" destOrd="0" presId="urn:microsoft.com/office/officeart/2008/layout/NameandTitleOrganizationalChart"/>
    <dgm:cxn modelId="{D2019AE2-4D62-44E1-AACF-82D45B503CD7}" type="presParOf" srcId="{2025A41C-B109-4543-898E-A09063952B61}" destId="{622F9A7D-7813-49CF-8FD1-3702B64E8E7E}" srcOrd="1" destOrd="0" presId="urn:microsoft.com/office/officeart/2008/layout/NameandTitleOrganizationalChart"/>
    <dgm:cxn modelId="{49615727-7D7E-43D5-8111-870CEE58DDC0}" type="presParOf" srcId="{2025A41C-B109-4543-898E-A09063952B61}" destId="{068CE104-6C7F-4C0E-BC2C-770EE1421F5E}" srcOrd="2" destOrd="0" presId="urn:microsoft.com/office/officeart/2008/layout/NameandTitleOrganizationalChart"/>
    <dgm:cxn modelId="{4EFF49E0-78B7-4246-B250-EDC5E4D50FC1}" type="presParOf" srcId="{985BDA5D-A31E-4736-82D9-4CE8F07FC2FA}" destId="{39427553-0620-4EAE-9558-2B8D381754DA}" srcOrd="1" destOrd="0" presId="urn:microsoft.com/office/officeart/2008/layout/NameandTitleOrganizationalChart"/>
    <dgm:cxn modelId="{363C29CF-46CA-421E-A91B-EC98BBEA3C47}" type="presParOf" srcId="{985BDA5D-A31E-4736-82D9-4CE8F07FC2FA}" destId="{F43E65BD-C8B5-40B0-8FB8-31CBEF48446F}" srcOrd="2" destOrd="0" presId="urn:microsoft.com/office/officeart/2008/layout/NameandTitleOrganizationalChart"/>
    <dgm:cxn modelId="{4DB39473-7216-4A82-9AAD-9F5726ECEED4}" type="presParOf" srcId="{4B81BF87-11D0-4E41-B0AF-795B835C1051}" destId="{29AE71F7-3DAA-4088-96AF-372E4093536F}" srcOrd="10" destOrd="0" presId="urn:microsoft.com/office/officeart/2008/layout/NameandTitleOrganizationalChart"/>
    <dgm:cxn modelId="{776626B7-61F3-425D-8FB5-62A771BADABB}" type="presParOf" srcId="{4B81BF87-11D0-4E41-B0AF-795B835C1051}" destId="{A5386A3D-2C88-42CA-A548-2D2F93DF99D3}" srcOrd="11" destOrd="0" presId="urn:microsoft.com/office/officeart/2008/layout/NameandTitleOrganizationalChart"/>
    <dgm:cxn modelId="{DBB2F95A-9981-42D2-B176-8B490BDBE873}" type="presParOf" srcId="{A5386A3D-2C88-42CA-A548-2D2F93DF99D3}" destId="{11471D52-0D0E-4F32-8EC7-3A1C27CE21C9}" srcOrd="0" destOrd="0" presId="urn:microsoft.com/office/officeart/2008/layout/NameandTitleOrganizationalChart"/>
    <dgm:cxn modelId="{3E4613F3-F070-41DA-B81C-157238819AE9}" type="presParOf" srcId="{11471D52-0D0E-4F32-8EC7-3A1C27CE21C9}" destId="{3C711C52-F5CA-426D-86B8-2D8F608AFD86}" srcOrd="0" destOrd="0" presId="urn:microsoft.com/office/officeart/2008/layout/NameandTitleOrganizationalChart"/>
    <dgm:cxn modelId="{23E1D9F6-CF9E-4AE9-B7BC-0F0473269069}" type="presParOf" srcId="{11471D52-0D0E-4F32-8EC7-3A1C27CE21C9}" destId="{06A92C3C-ACA0-4372-9265-C22AD0D072F3}" srcOrd="1" destOrd="0" presId="urn:microsoft.com/office/officeart/2008/layout/NameandTitleOrganizationalChart"/>
    <dgm:cxn modelId="{37726373-8258-4154-B401-5729FD122E53}" type="presParOf" srcId="{11471D52-0D0E-4F32-8EC7-3A1C27CE21C9}" destId="{4C56B972-30A8-48D0-93F5-6A1B1EF167BC}" srcOrd="2" destOrd="0" presId="urn:microsoft.com/office/officeart/2008/layout/NameandTitleOrganizationalChart"/>
    <dgm:cxn modelId="{31B50111-E62E-488E-BFA2-C495837013DF}" type="presParOf" srcId="{A5386A3D-2C88-42CA-A548-2D2F93DF99D3}" destId="{DC16CE53-EB53-42AD-A865-2A5F2F4243A2}" srcOrd="1" destOrd="0" presId="urn:microsoft.com/office/officeart/2008/layout/NameandTitleOrganizationalChart"/>
    <dgm:cxn modelId="{D3F69E96-D860-49E0-8194-139D55DC59C9}" type="presParOf" srcId="{A5386A3D-2C88-42CA-A548-2D2F93DF99D3}" destId="{81F4EBF5-4989-47EF-8FAF-614E71254E95}" srcOrd="2" destOrd="0" presId="urn:microsoft.com/office/officeart/2008/layout/NameandTitleOrganizationalChart"/>
    <dgm:cxn modelId="{048B987D-ABB6-4114-A45D-255671C8E3E5}" type="presParOf" srcId="{4B81BF87-11D0-4E41-B0AF-795B835C1051}" destId="{037A0EC4-643C-46BF-A031-669D9889E97B}" srcOrd="12" destOrd="0" presId="urn:microsoft.com/office/officeart/2008/layout/NameandTitleOrganizationalChart"/>
    <dgm:cxn modelId="{0C483A5B-BDEF-478C-B17C-B28D04CFB24C}" type="presParOf" srcId="{4B81BF87-11D0-4E41-B0AF-795B835C1051}" destId="{91B59231-11D9-4AEA-A9AB-E85C25DF6BCF}" srcOrd="13" destOrd="0" presId="urn:microsoft.com/office/officeart/2008/layout/NameandTitleOrganizationalChart"/>
    <dgm:cxn modelId="{4844A32A-9C2F-4E63-A7D1-31A49722A80A}" type="presParOf" srcId="{91B59231-11D9-4AEA-A9AB-E85C25DF6BCF}" destId="{7AC0D174-7997-4B8C-9742-F87CDDDAFBD7}" srcOrd="0" destOrd="0" presId="urn:microsoft.com/office/officeart/2008/layout/NameandTitleOrganizationalChart"/>
    <dgm:cxn modelId="{F5CDA21E-6732-4B78-A197-C9FC8A75D624}" type="presParOf" srcId="{7AC0D174-7997-4B8C-9742-F87CDDDAFBD7}" destId="{FCA48399-D0BA-4AB5-BD37-BDBDC58BAC7C}" srcOrd="0" destOrd="0" presId="urn:microsoft.com/office/officeart/2008/layout/NameandTitleOrganizationalChart"/>
    <dgm:cxn modelId="{2C8C4B07-67CE-4FF8-98B3-454DB93A881F}" type="presParOf" srcId="{7AC0D174-7997-4B8C-9742-F87CDDDAFBD7}" destId="{6BFA99E4-EC49-41A0-AB55-BF8082C565B3}" srcOrd="1" destOrd="0" presId="urn:microsoft.com/office/officeart/2008/layout/NameandTitleOrganizationalChart"/>
    <dgm:cxn modelId="{EE6F9EE5-EA2E-47B7-9DF4-F34EB4EEEE09}" type="presParOf" srcId="{7AC0D174-7997-4B8C-9742-F87CDDDAFBD7}" destId="{17BB7DB6-40BD-4A10-BE4A-BC0F8A3554AA}" srcOrd="2" destOrd="0" presId="urn:microsoft.com/office/officeart/2008/layout/NameandTitleOrganizationalChart"/>
    <dgm:cxn modelId="{015CBDF3-8ACE-44CD-A38D-397CAFBFB276}" type="presParOf" srcId="{91B59231-11D9-4AEA-A9AB-E85C25DF6BCF}" destId="{C6B851B6-DC9A-419E-AB3E-D589F0DA3E3E}" srcOrd="1" destOrd="0" presId="urn:microsoft.com/office/officeart/2008/layout/NameandTitleOrganizationalChart"/>
    <dgm:cxn modelId="{C295FB92-8421-4E59-8649-F0E2869E632E}" type="presParOf" srcId="{91B59231-11D9-4AEA-A9AB-E85C25DF6BCF}" destId="{1ABF8EDD-CAC7-431F-BC04-D9E5924D5427}" srcOrd="2" destOrd="0" presId="urn:microsoft.com/office/officeart/2008/layout/NameandTitleOrganizationalChart"/>
    <dgm:cxn modelId="{74F7693E-2C38-43C9-8E02-5EA30F9C5B3A}" type="presParOf" srcId="{4B81BF87-11D0-4E41-B0AF-795B835C1051}" destId="{22833F4D-ACAC-4FEE-A83A-9E97F461A56D}" srcOrd="14" destOrd="0" presId="urn:microsoft.com/office/officeart/2008/layout/NameandTitleOrganizationalChart"/>
    <dgm:cxn modelId="{24475290-A173-49A9-8EDF-FB0DE4D064D8}" type="presParOf" srcId="{4B81BF87-11D0-4E41-B0AF-795B835C1051}" destId="{C8CDBBDB-76CC-4F36-BF02-C79418B16442}" srcOrd="15" destOrd="0" presId="urn:microsoft.com/office/officeart/2008/layout/NameandTitleOrganizationalChart"/>
    <dgm:cxn modelId="{2ED07634-B27F-47C8-B638-A2DEA8342292}" type="presParOf" srcId="{C8CDBBDB-76CC-4F36-BF02-C79418B16442}" destId="{82FA80F6-28A0-4198-8A06-3E228C52F4D0}" srcOrd="0" destOrd="0" presId="urn:microsoft.com/office/officeart/2008/layout/NameandTitleOrganizationalChart"/>
    <dgm:cxn modelId="{64E9558C-DBC9-4DFC-9DAC-508AB30FC744}" type="presParOf" srcId="{82FA80F6-28A0-4198-8A06-3E228C52F4D0}" destId="{1A19F977-62E1-4D6C-9F09-92E0187733A3}" srcOrd="0" destOrd="0" presId="urn:microsoft.com/office/officeart/2008/layout/NameandTitleOrganizationalChart"/>
    <dgm:cxn modelId="{59E6F23B-4BE9-404E-9E11-15A3C9BEB2F6}" type="presParOf" srcId="{82FA80F6-28A0-4198-8A06-3E228C52F4D0}" destId="{AEDEE5A6-E898-4DCD-9D38-283AF63AAC4A}" srcOrd="1" destOrd="0" presId="urn:microsoft.com/office/officeart/2008/layout/NameandTitleOrganizationalChart"/>
    <dgm:cxn modelId="{ACC6B752-4614-433D-9557-6A46D5C737FF}" type="presParOf" srcId="{82FA80F6-28A0-4198-8A06-3E228C52F4D0}" destId="{2E88A4E3-AAA8-402E-AAB3-5C6BC3D787E3}" srcOrd="2" destOrd="0" presId="urn:microsoft.com/office/officeart/2008/layout/NameandTitleOrganizationalChart"/>
    <dgm:cxn modelId="{EED7C635-4E5C-4613-8FAC-69F70CE83B91}" type="presParOf" srcId="{C8CDBBDB-76CC-4F36-BF02-C79418B16442}" destId="{B73E7FA3-E737-4CFB-BAFE-CD34B2DD2FE9}" srcOrd="1" destOrd="0" presId="urn:microsoft.com/office/officeart/2008/layout/NameandTitleOrganizationalChart"/>
    <dgm:cxn modelId="{CAE3EC6F-F1D4-4F63-B845-EC687F3FB34C}" type="presParOf" srcId="{C8CDBBDB-76CC-4F36-BF02-C79418B16442}" destId="{5D275626-B150-4604-8AF3-A68175975B5C}" srcOrd="2" destOrd="0" presId="urn:microsoft.com/office/officeart/2008/layout/NameandTitleOrganizationalChart"/>
    <dgm:cxn modelId="{C4E759B6-9302-48FE-8CB0-0A3A465C7114}" type="presParOf" srcId="{4B81BF87-11D0-4E41-B0AF-795B835C1051}" destId="{24278F41-64DA-476F-BE1F-4DA24A83D62C}" srcOrd="16" destOrd="0" presId="urn:microsoft.com/office/officeart/2008/layout/NameandTitleOrganizationalChart"/>
    <dgm:cxn modelId="{0ADEDB4F-7BA6-49B7-B7B0-E0661BA85FBC}" type="presParOf" srcId="{4B81BF87-11D0-4E41-B0AF-795B835C1051}" destId="{BD341792-524F-4E08-8B3C-887BF3A05C11}" srcOrd="17" destOrd="0" presId="urn:microsoft.com/office/officeart/2008/layout/NameandTitleOrganizationalChart"/>
    <dgm:cxn modelId="{B0E67790-D35C-468F-8384-01509C5C2105}" type="presParOf" srcId="{BD341792-524F-4E08-8B3C-887BF3A05C11}" destId="{D359FA9A-52F9-486A-A110-D916706D80A5}" srcOrd="0" destOrd="0" presId="urn:microsoft.com/office/officeart/2008/layout/NameandTitleOrganizationalChart"/>
    <dgm:cxn modelId="{45ACD629-EEBA-4E7D-BD84-2D7E8CED4115}" type="presParOf" srcId="{D359FA9A-52F9-486A-A110-D916706D80A5}" destId="{BAB81EE7-93DD-4EE0-9B59-5C8CF4FE73D0}" srcOrd="0" destOrd="0" presId="urn:microsoft.com/office/officeart/2008/layout/NameandTitleOrganizationalChart"/>
    <dgm:cxn modelId="{FBF9D453-B01D-4284-A1FE-0B52FE63C545}" type="presParOf" srcId="{D359FA9A-52F9-486A-A110-D916706D80A5}" destId="{20A2B815-2B00-4472-B5A1-3C97B9B1C596}" srcOrd="1" destOrd="0" presId="urn:microsoft.com/office/officeart/2008/layout/NameandTitleOrganizationalChart"/>
    <dgm:cxn modelId="{54DAEBFA-B511-479C-A638-3A78CBCF7548}" type="presParOf" srcId="{D359FA9A-52F9-486A-A110-D916706D80A5}" destId="{F240BDE1-9260-4641-81E4-BDFBFFB33B37}" srcOrd="2" destOrd="0" presId="urn:microsoft.com/office/officeart/2008/layout/NameandTitleOrganizationalChart"/>
    <dgm:cxn modelId="{2427680F-2ADA-43DC-B335-B11D8A4B266A}" type="presParOf" srcId="{BD341792-524F-4E08-8B3C-887BF3A05C11}" destId="{B5DAC02D-B062-4E42-B0C9-9ADF73D31632}" srcOrd="1" destOrd="0" presId="urn:microsoft.com/office/officeart/2008/layout/NameandTitleOrganizationalChart"/>
    <dgm:cxn modelId="{AED55A29-02D7-4F50-8CFA-F4B442E19FA8}" type="presParOf" srcId="{BD341792-524F-4E08-8B3C-887BF3A05C11}" destId="{2F79BF5E-00C2-407E-9E09-E526C2BBE1F4}" srcOrd="2" destOrd="0" presId="urn:microsoft.com/office/officeart/2008/layout/NameandTitleOrganizationalChart"/>
    <dgm:cxn modelId="{1ADBFDA8-2785-4CB3-8B9B-DA83B79BC40F}" type="presParOf" srcId="{4B81BF87-11D0-4E41-B0AF-795B835C1051}" destId="{C5CA1647-C8B0-44C1-9F67-FCE6FF1190F6}" srcOrd="18" destOrd="0" presId="urn:microsoft.com/office/officeart/2008/layout/NameandTitleOrganizationalChart"/>
    <dgm:cxn modelId="{A633B7DA-9D05-4240-B8F1-272367D50DE4}" type="presParOf" srcId="{4B81BF87-11D0-4E41-B0AF-795B835C1051}" destId="{EFD8707D-0005-46B5-9871-32486C6F25CE}" srcOrd="19" destOrd="0" presId="urn:microsoft.com/office/officeart/2008/layout/NameandTitleOrganizationalChart"/>
    <dgm:cxn modelId="{5276AC93-B806-4AB5-8377-46C8CBDEFCE0}" type="presParOf" srcId="{EFD8707D-0005-46B5-9871-32486C6F25CE}" destId="{77FA2CAB-8833-44C2-8652-F74CE062A29E}" srcOrd="0" destOrd="0" presId="urn:microsoft.com/office/officeart/2008/layout/NameandTitleOrganizationalChart"/>
    <dgm:cxn modelId="{419EB44E-DB1C-43B8-8F24-129155A488CE}" type="presParOf" srcId="{77FA2CAB-8833-44C2-8652-F74CE062A29E}" destId="{68090256-3F4B-4725-9EEB-28F379A7CDDC}" srcOrd="0" destOrd="0" presId="urn:microsoft.com/office/officeart/2008/layout/NameandTitleOrganizationalChart"/>
    <dgm:cxn modelId="{35A1B581-E8BF-495D-9136-609CFF69947A}" type="presParOf" srcId="{77FA2CAB-8833-44C2-8652-F74CE062A29E}" destId="{D966BB21-5A6B-4C27-AC26-04CD10FA00AE}" srcOrd="1" destOrd="0" presId="urn:microsoft.com/office/officeart/2008/layout/NameandTitleOrganizationalChart"/>
    <dgm:cxn modelId="{C7A490E7-9BE5-41FE-8E0A-7EFBEF05582E}" type="presParOf" srcId="{77FA2CAB-8833-44C2-8652-F74CE062A29E}" destId="{ECAA3084-C5D0-4418-9E75-6EC00DBED8F9}" srcOrd="2" destOrd="0" presId="urn:microsoft.com/office/officeart/2008/layout/NameandTitleOrganizationalChart"/>
    <dgm:cxn modelId="{F0CF1100-80C2-458B-8476-F572ABCC124B}" type="presParOf" srcId="{EFD8707D-0005-46B5-9871-32486C6F25CE}" destId="{4807E12A-CBAC-48E2-8F7F-FA51F03C5B8E}" srcOrd="1" destOrd="0" presId="urn:microsoft.com/office/officeart/2008/layout/NameandTitleOrganizationalChart"/>
    <dgm:cxn modelId="{0AEBECAC-F445-41BC-A27B-0C32170DEE29}" type="presParOf" srcId="{EFD8707D-0005-46B5-9871-32486C6F25CE}" destId="{B4DD59FF-BA0D-41F2-9902-166610B4945B}" srcOrd="2" destOrd="0" presId="urn:microsoft.com/office/officeart/2008/layout/NameandTitleOrganizationalChart"/>
    <dgm:cxn modelId="{62CF6E4B-079A-49DC-9469-679B798D223B}" type="presParOf" srcId="{61C2E895-CE58-47A3-B2E6-C7AA53630F88}" destId="{470A0A96-810A-4902-8BCC-E54C7578E36C}" srcOrd="2" destOrd="0" presId="urn:microsoft.com/office/officeart/2008/layout/NameandTitleOrganizationalChart"/>
    <dgm:cxn modelId="{31CB8BB3-482D-41BE-8D9C-74A4FBF2112B}" type="presParOf" srcId="{7BE702D1-DF5F-49C7-B42A-3DAFD7D7ED93}" destId="{5710380B-0C36-4A30-BC33-41CB00AE9229}" srcOrd="2" destOrd="0" presId="urn:microsoft.com/office/officeart/2008/layout/NameandTitleOrganizationalChart"/>
    <dgm:cxn modelId="{10C86C2F-3467-4D76-8032-BF53BB8CEFE1}" type="presParOf" srcId="{7BE702D1-DF5F-49C7-B42A-3DAFD7D7ED93}" destId="{539944D7-06DE-4559-B1F1-8DDCCF7C29A0}" srcOrd="3" destOrd="0" presId="urn:microsoft.com/office/officeart/2008/layout/NameandTitleOrganizationalChart"/>
    <dgm:cxn modelId="{6431A2FB-B6A3-44AE-9797-298294E32B34}" type="presParOf" srcId="{539944D7-06DE-4559-B1F1-8DDCCF7C29A0}" destId="{7E2A968F-3E65-4787-B12C-0FE8A0F16D79}" srcOrd="0" destOrd="0" presId="urn:microsoft.com/office/officeart/2008/layout/NameandTitleOrganizationalChart"/>
    <dgm:cxn modelId="{D468640E-A1DC-4658-8D74-68F744279120}" type="presParOf" srcId="{7E2A968F-3E65-4787-B12C-0FE8A0F16D79}" destId="{AD549F84-9AE4-4127-96FA-760E4D9E8DBD}" srcOrd="0" destOrd="0" presId="urn:microsoft.com/office/officeart/2008/layout/NameandTitleOrganizationalChart"/>
    <dgm:cxn modelId="{31BE1534-8471-4574-B870-F3BFF0AD6D08}" type="presParOf" srcId="{7E2A968F-3E65-4787-B12C-0FE8A0F16D79}" destId="{2B8D1F94-C0C4-4186-A7F1-0B4ED810C413}" srcOrd="1" destOrd="0" presId="urn:microsoft.com/office/officeart/2008/layout/NameandTitleOrganizationalChart"/>
    <dgm:cxn modelId="{65C36AB0-E607-4661-A3E5-4B2F082E1404}" type="presParOf" srcId="{7E2A968F-3E65-4787-B12C-0FE8A0F16D79}" destId="{414B88B6-B136-4AEE-A320-2F4C567EFF98}" srcOrd="2" destOrd="0" presId="urn:microsoft.com/office/officeart/2008/layout/NameandTitleOrganizationalChart"/>
    <dgm:cxn modelId="{622BB617-DBB4-4038-8F3F-FCFB784F22D8}" type="presParOf" srcId="{539944D7-06DE-4559-B1F1-8DDCCF7C29A0}" destId="{7D012A0E-F99C-4CC8-95C8-4F2E4727A8C9}" srcOrd="1" destOrd="0" presId="urn:microsoft.com/office/officeart/2008/layout/NameandTitleOrganizationalChart"/>
    <dgm:cxn modelId="{A1F97B4A-B66D-4818-8878-705450B764B6}" type="presParOf" srcId="{7D012A0E-F99C-4CC8-95C8-4F2E4727A8C9}" destId="{C82C05C4-7024-4A0B-93CD-7D11DC1450B9}" srcOrd="0" destOrd="0" presId="urn:microsoft.com/office/officeart/2008/layout/NameandTitleOrganizationalChart"/>
    <dgm:cxn modelId="{601B645A-48D3-4363-9210-0ABEBE69FBD6}" type="presParOf" srcId="{7D012A0E-F99C-4CC8-95C8-4F2E4727A8C9}" destId="{0F64A5BF-784E-4D70-93C5-EBC191D9EF73}" srcOrd="1" destOrd="0" presId="urn:microsoft.com/office/officeart/2008/layout/NameandTitleOrganizationalChart"/>
    <dgm:cxn modelId="{8C382459-F779-425C-AD88-0D93D30D7A61}" type="presParOf" srcId="{0F64A5BF-784E-4D70-93C5-EBC191D9EF73}" destId="{E1B5985F-3092-40AB-9754-3687A71923C3}" srcOrd="0" destOrd="0" presId="urn:microsoft.com/office/officeart/2008/layout/NameandTitleOrganizationalChart"/>
    <dgm:cxn modelId="{9FAD573D-7BCE-480F-9DAE-81C400E73134}" type="presParOf" srcId="{E1B5985F-3092-40AB-9754-3687A71923C3}" destId="{E80568C4-99EB-45F2-B93A-81B19B5FB44C}" srcOrd="0" destOrd="0" presId="urn:microsoft.com/office/officeart/2008/layout/NameandTitleOrganizationalChart"/>
    <dgm:cxn modelId="{742DF054-A0C2-4D10-95BF-A062B8DACE48}" type="presParOf" srcId="{E1B5985F-3092-40AB-9754-3687A71923C3}" destId="{13F1CA81-7C85-49B9-977C-3FD7A014CF9C}" srcOrd="1" destOrd="0" presId="urn:microsoft.com/office/officeart/2008/layout/NameandTitleOrganizationalChart"/>
    <dgm:cxn modelId="{DB657422-6682-40AF-B894-96FEAF74F62E}" type="presParOf" srcId="{E1B5985F-3092-40AB-9754-3687A71923C3}" destId="{8BF31E98-660D-46CE-A459-2CD1359942AD}" srcOrd="2" destOrd="0" presId="urn:microsoft.com/office/officeart/2008/layout/NameandTitleOrganizationalChart"/>
    <dgm:cxn modelId="{98418A0F-23DA-4E61-81F3-FE704B30ABF4}" type="presParOf" srcId="{0F64A5BF-784E-4D70-93C5-EBC191D9EF73}" destId="{0DC777AE-644A-4278-BB11-DB76CC61F861}" srcOrd="1" destOrd="0" presId="urn:microsoft.com/office/officeart/2008/layout/NameandTitleOrganizationalChart"/>
    <dgm:cxn modelId="{86B75E9D-E836-49E9-A516-7AD740990122}" type="presParOf" srcId="{0DC777AE-644A-4278-BB11-DB76CC61F861}" destId="{B7C6FBE9-49D2-4C3A-9BB2-82082F077524}" srcOrd="0" destOrd="0" presId="urn:microsoft.com/office/officeart/2008/layout/NameandTitleOrganizationalChart"/>
    <dgm:cxn modelId="{D7367BF6-271D-48C7-98DA-40759F21FCFB}" type="presParOf" srcId="{0DC777AE-644A-4278-BB11-DB76CC61F861}" destId="{FC43030A-33B1-45F5-AE45-8F5824DACE52}" srcOrd="1" destOrd="0" presId="urn:microsoft.com/office/officeart/2008/layout/NameandTitleOrganizationalChart"/>
    <dgm:cxn modelId="{F54710D6-7616-4A48-A0B9-B2977180DCC1}" type="presParOf" srcId="{FC43030A-33B1-45F5-AE45-8F5824DACE52}" destId="{D44D10A0-E80C-4D89-9302-360F3D09A2B6}" srcOrd="0" destOrd="0" presId="urn:microsoft.com/office/officeart/2008/layout/NameandTitleOrganizationalChart"/>
    <dgm:cxn modelId="{09882880-B2DF-42AF-95A5-51E5298A406A}" type="presParOf" srcId="{D44D10A0-E80C-4D89-9302-360F3D09A2B6}" destId="{A0BFB9EB-976A-4FF8-BF3F-67A78A8278D3}" srcOrd="0" destOrd="0" presId="urn:microsoft.com/office/officeart/2008/layout/NameandTitleOrganizationalChart"/>
    <dgm:cxn modelId="{4D24779C-8D25-4F51-8298-1FDBD5078D92}" type="presParOf" srcId="{D44D10A0-E80C-4D89-9302-360F3D09A2B6}" destId="{300D0283-BDAB-4741-A34C-8BDE634C0E9B}" srcOrd="1" destOrd="0" presId="urn:microsoft.com/office/officeart/2008/layout/NameandTitleOrganizationalChart"/>
    <dgm:cxn modelId="{AE68F013-C7D5-454F-9B0D-9D417169178C}" type="presParOf" srcId="{D44D10A0-E80C-4D89-9302-360F3D09A2B6}" destId="{BFB4BB28-5D6E-4B3C-B2C8-9E6340456841}" srcOrd="2" destOrd="0" presId="urn:microsoft.com/office/officeart/2008/layout/NameandTitleOrganizationalChart"/>
    <dgm:cxn modelId="{1AC2C5A9-D028-4FBE-9ACE-344A348588C6}" type="presParOf" srcId="{FC43030A-33B1-45F5-AE45-8F5824DACE52}" destId="{1ADED61B-30EF-46BD-843F-C6BAD2AEB565}" srcOrd="1" destOrd="0" presId="urn:microsoft.com/office/officeart/2008/layout/NameandTitleOrganizationalChart"/>
    <dgm:cxn modelId="{9AA49446-C996-4C7E-A91E-3771C8A155FE}" type="presParOf" srcId="{FC43030A-33B1-45F5-AE45-8F5824DACE52}" destId="{F53FF356-CBB0-4511-A995-3A6D8ED3AE04}" srcOrd="2" destOrd="0" presId="urn:microsoft.com/office/officeart/2008/layout/NameandTitleOrganizationalChart"/>
    <dgm:cxn modelId="{90B20BF0-66A2-4996-8365-CC96C19BD346}" type="presParOf" srcId="{0F64A5BF-784E-4D70-93C5-EBC191D9EF73}" destId="{9B754DAB-0900-4FB6-AA53-CDEA4B532046}" srcOrd="2" destOrd="0" presId="urn:microsoft.com/office/officeart/2008/layout/NameandTitleOrganizationalChart"/>
    <dgm:cxn modelId="{196256CF-32AD-40FD-9D7B-DE65161E1717}" type="presParOf" srcId="{539944D7-06DE-4559-B1F1-8DDCCF7C29A0}" destId="{76A7A30B-D249-49DA-B384-78F08BC2A128}" srcOrd="2" destOrd="0" presId="urn:microsoft.com/office/officeart/2008/layout/NameandTitleOrganizationalChart"/>
    <dgm:cxn modelId="{0308BEBA-8BE3-45B8-A0E0-DB2E95A0773F}" type="presParOf" srcId="{7BE702D1-DF5F-49C7-B42A-3DAFD7D7ED93}" destId="{BAFDCB02-BF22-469A-9791-4F0FB779A57B}" srcOrd="4" destOrd="0" presId="urn:microsoft.com/office/officeart/2008/layout/NameandTitleOrganizationalChart"/>
    <dgm:cxn modelId="{1C0113F9-F898-4ACE-8B38-E59205E3ADA7}" type="presParOf" srcId="{7BE702D1-DF5F-49C7-B42A-3DAFD7D7ED93}" destId="{E768FCCC-C7C2-4CB1-AA82-DA4014E10424}" srcOrd="5" destOrd="0" presId="urn:microsoft.com/office/officeart/2008/layout/NameandTitleOrganizationalChart"/>
    <dgm:cxn modelId="{334FF3D7-313D-4A9C-B2A7-A7FBABDBB043}" type="presParOf" srcId="{E768FCCC-C7C2-4CB1-AA82-DA4014E10424}" destId="{44DEC01B-0D60-492E-802B-68F35CE6F2B4}" srcOrd="0" destOrd="0" presId="urn:microsoft.com/office/officeart/2008/layout/NameandTitleOrganizationalChart"/>
    <dgm:cxn modelId="{71BFCD27-5AE9-421E-BEC3-51859189A86B}" type="presParOf" srcId="{44DEC01B-0D60-492E-802B-68F35CE6F2B4}" destId="{9925BDCB-A43A-4B26-9A1C-25D13723B8B6}" srcOrd="0" destOrd="0" presId="urn:microsoft.com/office/officeart/2008/layout/NameandTitleOrganizationalChart"/>
    <dgm:cxn modelId="{39BB343D-CB6D-4C61-BA0D-6E220300A002}" type="presParOf" srcId="{44DEC01B-0D60-492E-802B-68F35CE6F2B4}" destId="{BBA333EE-0564-4426-885B-4AB91177F364}" srcOrd="1" destOrd="0" presId="urn:microsoft.com/office/officeart/2008/layout/NameandTitleOrganizationalChart"/>
    <dgm:cxn modelId="{0DB57F8C-085A-4F29-9ABF-E7EF44A4D0FE}" type="presParOf" srcId="{44DEC01B-0D60-492E-802B-68F35CE6F2B4}" destId="{AD62CDD8-A702-417C-BABC-ADE211280E8E}" srcOrd="2" destOrd="0" presId="urn:microsoft.com/office/officeart/2008/layout/NameandTitleOrganizationalChart"/>
    <dgm:cxn modelId="{92D4738D-EBE2-45FF-B5AF-0021986ABC77}" type="presParOf" srcId="{E768FCCC-C7C2-4CB1-AA82-DA4014E10424}" destId="{5FE65F8A-0B60-44AE-93F3-D2A6269C21FB}" srcOrd="1" destOrd="0" presId="urn:microsoft.com/office/officeart/2008/layout/NameandTitleOrganizationalChart"/>
    <dgm:cxn modelId="{3A723F7B-6297-4849-A67A-2FC647D07385}" type="presParOf" srcId="{5FE65F8A-0B60-44AE-93F3-D2A6269C21FB}" destId="{85BA48D6-97B9-4CF5-AE5D-13EED1702871}" srcOrd="0" destOrd="0" presId="urn:microsoft.com/office/officeart/2008/layout/NameandTitleOrganizationalChart"/>
    <dgm:cxn modelId="{E28A6940-D6A7-41B7-86DD-F98B2AF30553}" type="presParOf" srcId="{5FE65F8A-0B60-44AE-93F3-D2A6269C21FB}" destId="{CD1D1075-632C-461E-A2D6-146C8A6B6104}" srcOrd="1" destOrd="0" presId="urn:microsoft.com/office/officeart/2008/layout/NameandTitleOrganizationalChart"/>
    <dgm:cxn modelId="{6A809BE3-AFAE-42D2-8472-976D0FC65DA2}" type="presParOf" srcId="{CD1D1075-632C-461E-A2D6-146C8A6B6104}" destId="{F31E8E1B-3717-4DB1-A947-E77D127D24E0}" srcOrd="0" destOrd="0" presId="urn:microsoft.com/office/officeart/2008/layout/NameandTitleOrganizationalChart"/>
    <dgm:cxn modelId="{6DEE7D4D-551C-4AF1-870D-AF2DF526FDD8}" type="presParOf" srcId="{F31E8E1B-3717-4DB1-A947-E77D127D24E0}" destId="{BADBE2D8-CF7E-41DC-9A9E-4D8E7FA8801E}" srcOrd="0" destOrd="0" presId="urn:microsoft.com/office/officeart/2008/layout/NameandTitleOrganizationalChart"/>
    <dgm:cxn modelId="{BB988C91-6B3B-45FA-A7CD-BD50DCA61A1D}" type="presParOf" srcId="{F31E8E1B-3717-4DB1-A947-E77D127D24E0}" destId="{D507ACBB-10DB-4421-9BA4-661745E8639F}" srcOrd="1" destOrd="0" presId="urn:microsoft.com/office/officeart/2008/layout/NameandTitleOrganizationalChart"/>
    <dgm:cxn modelId="{EBC6211F-66C1-4854-AE9C-D1EB10E45A42}" type="presParOf" srcId="{F31E8E1B-3717-4DB1-A947-E77D127D24E0}" destId="{AB2FC0C1-1073-4DD8-AC4A-95A41379CC06}" srcOrd="2" destOrd="0" presId="urn:microsoft.com/office/officeart/2008/layout/NameandTitleOrganizationalChart"/>
    <dgm:cxn modelId="{B8FD611F-EA97-40EA-859D-BD7D2A9AED4B}" type="presParOf" srcId="{CD1D1075-632C-461E-A2D6-146C8A6B6104}" destId="{68470327-489E-4EA8-B617-25592AE9A1BE}" srcOrd="1" destOrd="0" presId="urn:microsoft.com/office/officeart/2008/layout/NameandTitleOrganizationalChart"/>
    <dgm:cxn modelId="{88E2879D-352B-46BD-AD59-C3828D3F5A1C}" type="presParOf" srcId="{CD1D1075-632C-461E-A2D6-146C8A6B6104}" destId="{80CC4357-2658-4A2B-A030-F80EF725A703}" srcOrd="2" destOrd="0" presId="urn:microsoft.com/office/officeart/2008/layout/NameandTitleOrganizationalChart"/>
    <dgm:cxn modelId="{39ED1864-D747-4947-AAD6-899DF8FC0C5F}" type="presParOf" srcId="{E768FCCC-C7C2-4CB1-AA82-DA4014E10424}" destId="{74230EAA-397F-4C7A-98B3-1FEDEB56E261}" srcOrd="2" destOrd="0" presId="urn:microsoft.com/office/officeart/2008/layout/NameandTitleOrganizationalChart"/>
    <dgm:cxn modelId="{0B9B4341-15A9-497B-9E65-94FAE595CB8A}" type="presParOf" srcId="{7BE702D1-DF5F-49C7-B42A-3DAFD7D7ED93}" destId="{7D84ED2B-C5A4-476C-867A-F862632562B7}" srcOrd="6" destOrd="0" presId="urn:microsoft.com/office/officeart/2008/layout/NameandTitleOrganizationalChart"/>
    <dgm:cxn modelId="{CD0C0DEF-302C-4A7A-AFB8-857764AD53C5}" type="presParOf" srcId="{7BE702D1-DF5F-49C7-B42A-3DAFD7D7ED93}" destId="{9AA9983C-9093-4DB3-A050-D47078B743E9}" srcOrd="7" destOrd="0" presId="urn:microsoft.com/office/officeart/2008/layout/NameandTitleOrganizationalChart"/>
    <dgm:cxn modelId="{425A6D23-3403-4C62-88F0-1360A0F5DF54}" type="presParOf" srcId="{9AA9983C-9093-4DB3-A050-D47078B743E9}" destId="{F5058A76-52AB-49BA-A564-568AB417E2CB}" srcOrd="0" destOrd="0" presId="urn:microsoft.com/office/officeart/2008/layout/NameandTitleOrganizationalChart"/>
    <dgm:cxn modelId="{B26841B7-7066-449B-87F6-2F302930E8A9}" type="presParOf" srcId="{F5058A76-52AB-49BA-A564-568AB417E2CB}" destId="{556099DF-D3E8-4767-8C74-1D0EB099DBF0}" srcOrd="0" destOrd="0" presId="urn:microsoft.com/office/officeart/2008/layout/NameandTitleOrganizationalChart"/>
    <dgm:cxn modelId="{DC096288-CD03-4252-B013-B4EF7185FFFE}" type="presParOf" srcId="{F5058A76-52AB-49BA-A564-568AB417E2CB}" destId="{D2444E42-7291-4C16-B331-ADD9E9267DB0}" srcOrd="1" destOrd="0" presId="urn:microsoft.com/office/officeart/2008/layout/NameandTitleOrganizationalChart"/>
    <dgm:cxn modelId="{0425C4BA-EAC6-4166-B3A8-FB9F2DE2FC8F}" type="presParOf" srcId="{F5058A76-52AB-49BA-A564-568AB417E2CB}" destId="{BD37919C-5399-4EEF-8A1F-5D135A3FAFA4}" srcOrd="2" destOrd="0" presId="urn:microsoft.com/office/officeart/2008/layout/NameandTitleOrganizationalChart"/>
    <dgm:cxn modelId="{4EE1F1D6-1239-4CF2-B987-4C18BBD8D988}" type="presParOf" srcId="{9AA9983C-9093-4DB3-A050-D47078B743E9}" destId="{57DA589C-5046-42AB-AF7C-EE76185D04DC}" srcOrd="1" destOrd="0" presId="urn:microsoft.com/office/officeart/2008/layout/NameandTitleOrganizationalChart"/>
    <dgm:cxn modelId="{210920F5-EC95-4812-9695-4095AC3C8621}" type="presParOf" srcId="{57DA589C-5046-42AB-AF7C-EE76185D04DC}" destId="{62CD3986-F0A5-4B9E-9F6B-3B9E9FC87FE3}" srcOrd="0" destOrd="0" presId="urn:microsoft.com/office/officeart/2008/layout/NameandTitleOrganizationalChart"/>
    <dgm:cxn modelId="{0D4F55A7-24E7-485B-86F7-2EFCE81FCB8E}" type="presParOf" srcId="{57DA589C-5046-42AB-AF7C-EE76185D04DC}" destId="{ECF86699-9C39-488A-967D-2AED2F0BE24A}" srcOrd="1" destOrd="0" presId="urn:microsoft.com/office/officeart/2008/layout/NameandTitleOrganizationalChart"/>
    <dgm:cxn modelId="{17C5ABB7-875E-4B30-A994-BDE849EACB95}" type="presParOf" srcId="{ECF86699-9C39-488A-967D-2AED2F0BE24A}" destId="{9093C0B6-B180-40E0-920F-4B0459EA5986}" srcOrd="0" destOrd="0" presId="urn:microsoft.com/office/officeart/2008/layout/NameandTitleOrganizationalChart"/>
    <dgm:cxn modelId="{B7A203D2-660C-4E39-ABF7-A5E1CF96A9F1}" type="presParOf" srcId="{9093C0B6-B180-40E0-920F-4B0459EA5986}" destId="{7B13345A-020A-4776-9BC1-76AFBD29CA58}" srcOrd="0" destOrd="0" presId="urn:microsoft.com/office/officeart/2008/layout/NameandTitleOrganizationalChart"/>
    <dgm:cxn modelId="{FED3175E-8FAB-4B23-BA94-85B50F39DABF}" type="presParOf" srcId="{9093C0B6-B180-40E0-920F-4B0459EA5986}" destId="{72A8E897-93F4-4953-8D70-4A63105A1E3A}" srcOrd="1" destOrd="0" presId="urn:microsoft.com/office/officeart/2008/layout/NameandTitleOrganizationalChart"/>
    <dgm:cxn modelId="{066F0579-B54B-4487-9004-822C32371BEF}" type="presParOf" srcId="{9093C0B6-B180-40E0-920F-4B0459EA5986}" destId="{6BCAFC85-37A0-4DC7-9F51-C39662F09A57}" srcOrd="2" destOrd="0" presId="urn:microsoft.com/office/officeart/2008/layout/NameandTitleOrganizationalChart"/>
    <dgm:cxn modelId="{18E71968-0984-490A-BE8E-1E0A3946A24E}" type="presParOf" srcId="{ECF86699-9C39-488A-967D-2AED2F0BE24A}" destId="{1558720A-F7D1-4B08-A921-638106730C3C}" srcOrd="1" destOrd="0" presId="urn:microsoft.com/office/officeart/2008/layout/NameandTitleOrganizationalChart"/>
    <dgm:cxn modelId="{DD90F0EA-5C64-480C-BAE7-31B3C835808F}" type="presParOf" srcId="{1558720A-F7D1-4B08-A921-638106730C3C}" destId="{146A602F-E513-46D1-B20D-D3FB11B66CDB}" srcOrd="0" destOrd="0" presId="urn:microsoft.com/office/officeart/2008/layout/NameandTitleOrganizationalChart"/>
    <dgm:cxn modelId="{729C83AD-07C5-45CE-AABA-D0061A01CD00}" type="presParOf" srcId="{1558720A-F7D1-4B08-A921-638106730C3C}" destId="{A417AD1D-0894-4F87-AB0C-E4C489151194}" srcOrd="1" destOrd="0" presId="urn:microsoft.com/office/officeart/2008/layout/NameandTitleOrganizationalChart"/>
    <dgm:cxn modelId="{13CA457F-6B74-44AE-AF15-F81F58EBA1A7}" type="presParOf" srcId="{A417AD1D-0894-4F87-AB0C-E4C489151194}" destId="{03EAA143-9894-4BE9-ADD3-F00C208B9F0C}" srcOrd="0" destOrd="0" presId="urn:microsoft.com/office/officeart/2008/layout/NameandTitleOrganizationalChart"/>
    <dgm:cxn modelId="{EAF5CD94-CA9E-41F0-9F76-99EAE728F490}" type="presParOf" srcId="{03EAA143-9894-4BE9-ADD3-F00C208B9F0C}" destId="{183F0BE4-0986-4D33-8A25-157753AE792C}" srcOrd="0" destOrd="0" presId="urn:microsoft.com/office/officeart/2008/layout/NameandTitleOrganizationalChart"/>
    <dgm:cxn modelId="{BB69D105-1524-4656-AE7A-D47BF10C92F0}" type="presParOf" srcId="{03EAA143-9894-4BE9-ADD3-F00C208B9F0C}" destId="{14845230-7BD7-4ABE-B1A2-ABA500C5A6A1}" srcOrd="1" destOrd="0" presId="urn:microsoft.com/office/officeart/2008/layout/NameandTitleOrganizationalChart"/>
    <dgm:cxn modelId="{B43ACBD9-C6ED-4947-BF92-A495D245AE33}" type="presParOf" srcId="{03EAA143-9894-4BE9-ADD3-F00C208B9F0C}" destId="{60F52F57-B4DB-4EF0-9256-857562424FBB}" srcOrd="2" destOrd="0" presId="urn:microsoft.com/office/officeart/2008/layout/NameandTitleOrganizationalChart"/>
    <dgm:cxn modelId="{060109B2-4542-4D8B-8BED-93D671194659}" type="presParOf" srcId="{A417AD1D-0894-4F87-AB0C-E4C489151194}" destId="{0D5E21BC-1F55-47FD-9838-513F44D59806}" srcOrd="1" destOrd="0" presId="urn:microsoft.com/office/officeart/2008/layout/NameandTitleOrganizationalChart"/>
    <dgm:cxn modelId="{9EE52B40-8646-4140-8830-54F261A0265F}" type="presParOf" srcId="{A417AD1D-0894-4F87-AB0C-E4C489151194}" destId="{4FC3A619-CD60-454B-AEEB-959F71E877F5}" srcOrd="2" destOrd="0" presId="urn:microsoft.com/office/officeart/2008/layout/NameandTitleOrganizationalChart"/>
    <dgm:cxn modelId="{2AF4EB6B-C1AB-4885-88AE-00C03AB3489A}" type="presParOf" srcId="{1558720A-F7D1-4B08-A921-638106730C3C}" destId="{234ACE39-E083-48BE-840E-F4305EEFBEF8}" srcOrd="2" destOrd="0" presId="urn:microsoft.com/office/officeart/2008/layout/NameandTitleOrganizationalChart"/>
    <dgm:cxn modelId="{9FCC783B-832A-426C-97C7-AAAFCEFA4D15}" type="presParOf" srcId="{1558720A-F7D1-4B08-A921-638106730C3C}" destId="{A26A912C-4F5F-4A27-8A36-85869031F924}" srcOrd="3" destOrd="0" presId="urn:microsoft.com/office/officeart/2008/layout/NameandTitleOrganizationalChart"/>
    <dgm:cxn modelId="{49D6E71C-999E-42F4-AF3D-48FF24903706}" type="presParOf" srcId="{A26A912C-4F5F-4A27-8A36-85869031F924}" destId="{6B83CFC6-554C-440B-A7B6-6975AF8134C9}" srcOrd="0" destOrd="0" presId="urn:microsoft.com/office/officeart/2008/layout/NameandTitleOrganizationalChart"/>
    <dgm:cxn modelId="{2285A4DF-0A21-4FF2-B895-514365EFB50F}" type="presParOf" srcId="{6B83CFC6-554C-440B-A7B6-6975AF8134C9}" destId="{9712E4D5-323B-4A5C-84B1-364D63894E7A}" srcOrd="0" destOrd="0" presId="urn:microsoft.com/office/officeart/2008/layout/NameandTitleOrganizationalChart"/>
    <dgm:cxn modelId="{04E11B5E-0928-4C68-8876-FB37223C5FF0}" type="presParOf" srcId="{6B83CFC6-554C-440B-A7B6-6975AF8134C9}" destId="{A03F0A5C-07BB-4E42-8308-0C09EFBCEEBD}" srcOrd="1" destOrd="0" presId="urn:microsoft.com/office/officeart/2008/layout/NameandTitleOrganizationalChart"/>
    <dgm:cxn modelId="{BB7061F9-F35F-4A17-8118-46363C4100CA}" type="presParOf" srcId="{6B83CFC6-554C-440B-A7B6-6975AF8134C9}" destId="{E2ECCF2A-314D-42FF-9958-C3DE64AC8414}" srcOrd="2" destOrd="0" presId="urn:microsoft.com/office/officeart/2008/layout/NameandTitleOrganizationalChart"/>
    <dgm:cxn modelId="{EC2F6711-BDD7-43E3-B62A-5794969C224A}" type="presParOf" srcId="{A26A912C-4F5F-4A27-8A36-85869031F924}" destId="{182D8598-09C3-4022-AC38-CBBAE232C93B}" srcOrd="1" destOrd="0" presId="urn:microsoft.com/office/officeart/2008/layout/NameandTitleOrganizationalChart"/>
    <dgm:cxn modelId="{A66F0619-A2F9-4E71-8568-CF7163CA338E}" type="presParOf" srcId="{A26A912C-4F5F-4A27-8A36-85869031F924}" destId="{1A860553-04E4-4254-A679-F9660A6F1B9E}" srcOrd="2" destOrd="0" presId="urn:microsoft.com/office/officeart/2008/layout/NameandTitleOrganizationalChart"/>
    <dgm:cxn modelId="{6F7EB989-B796-4075-8E7C-0B6EC4558A79}" type="presParOf" srcId="{1558720A-F7D1-4B08-A921-638106730C3C}" destId="{FC9AAB2E-0F62-46BD-8ABF-6D92D8BAF53B}" srcOrd="4" destOrd="0" presId="urn:microsoft.com/office/officeart/2008/layout/NameandTitleOrganizationalChart"/>
    <dgm:cxn modelId="{B36CD59A-24A9-482E-994D-46535CE6FB12}" type="presParOf" srcId="{1558720A-F7D1-4B08-A921-638106730C3C}" destId="{4558C2A7-ECE0-4A69-83AA-A2BA31985ED6}" srcOrd="5" destOrd="0" presId="urn:microsoft.com/office/officeart/2008/layout/NameandTitleOrganizationalChart"/>
    <dgm:cxn modelId="{2285C018-E7C5-4C5F-8861-D9BA138271E7}" type="presParOf" srcId="{4558C2A7-ECE0-4A69-83AA-A2BA31985ED6}" destId="{250DE7AA-EF33-4983-B31A-2D38D29F5E54}" srcOrd="0" destOrd="0" presId="urn:microsoft.com/office/officeart/2008/layout/NameandTitleOrganizationalChart"/>
    <dgm:cxn modelId="{4F63EE2F-1614-4657-832C-AEADF5521E68}" type="presParOf" srcId="{250DE7AA-EF33-4983-B31A-2D38D29F5E54}" destId="{67DAA0F3-C50F-430F-89AE-07671D15203B}" srcOrd="0" destOrd="0" presId="urn:microsoft.com/office/officeart/2008/layout/NameandTitleOrganizationalChart"/>
    <dgm:cxn modelId="{D754B6ED-4C2C-4D98-9109-1310FBB18A38}" type="presParOf" srcId="{250DE7AA-EF33-4983-B31A-2D38D29F5E54}" destId="{2B063078-CCE2-4297-BE96-4C625A621E16}" srcOrd="1" destOrd="0" presId="urn:microsoft.com/office/officeart/2008/layout/NameandTitleOrganizationalChart"/>
    <dgm:cxn modelId="{0B42E2BF-0C84-4D1D-A062-FD9807D5F3ED}" type="presParOf" srcId="{250DE7AA-EF33-4983-B31A-2D38D29F5E54}" destId="{A0348B74-3A87-4373-A8AB-0B3EFE4C92D1}" srcOrd="2" destOrd="0" presId="urn:microsoft.com/office/officeart/2008/layout/NameandTitleOrganizationalChart"/>
    <dgm:cxn modelId="{9DC3C132-6EC5-43EF-9FFC-E7581885CB8C}" type="presParOf" srcId="{4558C2A7-ECE0-4A69-83AA-A2BA31985ED6}" destId="{BECCAD5E-4D2A-4ABB-8701-EBC7346C292B}" srcOrd="1" destOrd="0" presId="urn:microsoft.com/office/officeart/2008/layout/NameandTitleOrganizationalChart"/>
    <dgm:cxn modelId="{94EB3A65-2F3D-4A72-BEAC-EB69EC0B4900}" type="presParOf" srcId="{4558C2A7-ECE0-4A69-83AA-A2BA31985ED6}" destId="{51D35439-EC5A-4FF6-A60D-FAAEE7BA2AC2}" srcOrd="2" destOrd="0" presId="urn:microsoft.com/office/officeart/2008/layout/NameandTitleOrganizationalChart"/>
    <dgm:cxn modelId="{77736815-6239-469B-BC5B-E48A4BC1C709}" type="presParOf" srcId="{ECF86699-9C39-488A-967D-2AED2F0BE24A}" destId="{43142F04-7A15-48DE-965B-E88D67FA958B}" srcOrd="2" destOrd="0" presId="urn:microsoft.com/office/officeart/2008/layout/NameandTitleOrganizationalChart"/>
    <dgm:cxn modelId="{77236F1E-34B8-4BE9-BF8D-82898136E436}" type="presParOf" srcId="{9AA9983C-9093-4DB3-A050-D47078B743E9}" destId="{F2F98AE6-4372-4FE3-994D-9D799C0F01B6}" srcOrd="2" destOrd="0" presId="urn:microsoft.com/office/officeart/2008/layout/NameandTitleOrganizationalChart"/>
    <dgm:cxn modelId="{9ACB9543-F3E9-40D8-9685-B2B5995BF1AC}" type="presParOf" srcId="{08B63A12-A7B6-4153-B048-C87D76E1298D}" destId="{337ED78F-D1D2-49ED-BE72-C02D1F389383}" srcOrd="2" destOrd="0" presId="urn:microsoft.com/office/officeart/2008/layout/NameandTitleOrganizationalChar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AAB2E-0F62-46BD-8ABF-6D92D8BAF53B}">
      <dsp:nvSpPr>
        <dsp:cNvPr id="0" name=""/>
        <dsp:cNvSpPr/>
      </dsp:nvSpPr>
      <dsp:spPr>
        <a:xfrm>
          <a:off x="7565653" y="2644497"/>
          <a:ext cx="209805" cy="1688825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1688825"/>
              </a:lnTo>
              <a:lnTo>
                <a:pt x="0" y="1688825"/>
              </a:lnTo>
            </a:path>
          </a:pathLst>
        </a:custGeom>
        <a:noFill/>
        <a:ln w="12700" cap="rnd" cmpd="sng" algn="ctr">
          <a:solidFill>
            <a:srgbClr val="2A4D69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4ACE39-E083-48BE-840E-F4305EEFBEF8}">
      <dsp:nvSpPr>
        <dsp:cNvPr id="0" name=""/>
        <dsp:cNvSpPr/>
      </dsp:nvSpPr>
      <dsp:spPr>
        <a:xfrm>
          <a:off x="7775459" y="2644497"/>
          <a:ext cx="209805" cy="68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5422"/>
              </a:lnTo>
              <a:lnTo>
                <a:pt x="209805" y="685422"/>
              </a:lnTo>
            </a:path>
          </a:pathLst>
        </a:custGeom>
        <a:noFill/>
        <a:ln w="12700" cap="rnd" cmpd="sng" algn="ctr">
          <a:solidFill>
            <a:srgbClr val="2A4D69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6A602F-E513-46D1-B20D-D3FB11B66CDB}">
      <dsp:nvSpPr>
        <dsp:cNvPr id="0" name=""/>
        <dsp:cNvSpPr/>
      </dsp:nvSpPr>
      <dsp:spPr>
        <a:xfrm>
          <a:off x="7565653" y="2644497"/>
          <a:ext cx="209805" cy="685422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685422"/>
              </a:lnTo>
              <a:lnTo>
                <a:pt x="0" y="685422"/>
              </a:lnTo>
            </a:path>
          </a:pathLst>
        </a:custGeom>
        <a:noFill/>
        <a:ln w="12700" cap="rnd" cmpd="sng" algn="ctr">
          <a:solidFill>
            <a:srgbClr val="2A4D69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CD3986-F0A5-4B9E-9F6B-3B9E9FC87FE3}">
      <dsp:nvSpPr>
        <dsp:cNvPr id="0" name=""/>
        <dsp:cNvSpPr/>
      </dsp:nvSpPr>
      <dsp:spPr>
        <a:xfrm>
          <a:off x="7729739" y="1641094"/>
          <a:ext cx="91440" cy="3674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443"/>
              </a:lnTo>
            </a:path>
          </a:pathLst>
        </a:custGeom>
        <a:noFill/>
        <a:ln w="12700" cap="rnd" cmpd="sng" algn="ctr">
          <a:solidFill>
            <a:srgbClr val="2A4D69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4ED2B-C5A4-476C-867A-F862632562B7}">
      <dsp:nvSpPr>
        <dsp:cNvPr id="0" name=""/>
        <dsp:cNvSpPr/>
      </dsp:nvSpPr>
      <dsp:spPr>
        <a:xfrm>
          <a:off x="4886143" y="637692"/>
          <a:ext cx="2889316" cy="367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052"/>
              </a:lnTo>
              <a:lnTo>
                <a:pt x="2889316" y="219052"/>
              </a:lnTo>
              <a:lnTo>
                <a:pt x="2889316" y="367443"/>
              </a:lnTo>
            </a:path>
          </a:pathLst>
        </a:custGeom>
        <a:noFill/>
        <a:ln w="12700" cap="rnd" cmpd="sng" algn="ctr">
          <a:solidFill>
            <a:srgbClr val="4B86B4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A48D6-97B9-4CF5-AE5D-13EED1702871}">
      <dsp:nvSpPr>
        <dsp:cNvPr id="0" name=""/>
        <dsp:cNvSpPr/>
      </dsp:nvSpPr>
      <dsp:spPr>
        <a:xfrm>
          <a:off x="6081828" y="1641094"/>
          <a:ext cx="91440" cy="3674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7443"/>
              </a:lnTo>
            </a:path>
          </a:pathLst>
        </a:custGeom>
        <a:noFill/>
        <a:ln w="12700" cap="rnd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DCB02-BF22-469A-9791-4F0FB779A57B}">
      <dsp:nvSpPr>
        <dsp:cNvPr id="0" name=""/>
        <dsp:cNvSpPr/>
      </dsp:nvSpPr>
      <dsp:spPr>
        <a:xfrm>
          <a:off x="4886143" y="637692"/>
          <a:ext cx="1241405" cy="367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052"/>
              </a:lnTo>
              <a:lnTo>
                <a:pt x="1241405" y="219052"/>
              </a:lnTo>
              <a:lnTo>
                <a:pt x="1241405" y="367443"/>
              </a:lnTo>
            </a:path>
          </a:pathLst>
        </a:custGeom>
        <a:noFill/>
        <a:ln w="12700" cap="rnd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C6FBE9-49D2-4C3A-9BB2-82082F077524}">
      <dsp:nvSpPr>
        <dsp:cNvPr id="0" name=""/>
        <dsp:cNvSpPr/>
      </dsp:nvSpPr>
      <dsp:spPr>
        <a:xfrm>
          <a:off x="4422973" y="2644497"/>
          <a:ext cx="91440" cy="3674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052"/>
              </a:lnTo>
              <a:lnTo>
                <a:pt x="51192" y="219052"/>
              </a:lnTo>
              <a:lnTo>
                <a:pt x="51192" y="367443"/>
              </a:lnTo>
            </a:path>
          </a:pathLst>
        </a:custGeom>
        <a:noFill/>
        <a:ln w="12700" cap="rnd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C05C4-7024-4A0B-93CD-7D11DC1450B9}">
      <dsp:nvSpPr>
        <dsp:cNvPr id="0" name=""/>
        <dsp:cNvSpPr/>
      </dsp:nvSpPr>
      <dsp:spPr>
        <a:xfrm>
          <a:off x="4422973" y="1641094"/>
          <a:ext cx="91440" cy="367443"/>
        </a:xfrm>
        <a:custGeom>
          <a:avLst/>
          <a:gdLst/>
          <a:ahLst/>
          <a:cxnLst/>
          <a:rect l="0" t="0" r="0" b="0"/>
          <a:pathLst>
            <a:path>
              <a:moveTo>
                <a:pt x="51192" y="0"/>
              </a:moveTo>
              <a:lnTo>
                <a:pt x="51192" y="219052"/>
              </a:lnTo>
              <a:lnTo>
                <a:pt x="45720" y="219052"/>
              </a:lnTo>
              <a:lnTo>
                <a:pt x="45720" y="367443"/>
              </a:lnTo>
            </a:path>
          </a:pathLst>
        </a:custGeom>
        <a:noFill/>
        <a:ln w="12700" cap="rnd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0380B-0C36-4A30-BC33-41CB00AE9229}">
      <dsp:nvSpPr>
        <dsp:cNvPr id="0" name=""/>
        <dsp:cNvSpPr/>
      </dsp:nvSpPr>
      <dsp:spPr>
        <a:xfrm>
          <a:off x="4474165" y="637692"/>
          <a:ext cx="411977" cy="367443"/>
        </a:xfrm>
        <a:custGeom>
          <a:avLst/>
          <a:gdLst/>
          <a:ahLst/>
          <a:cxnLst/>
          <a:rect l="0" t="0" r="0" b="0"/>
          <a:pathLst>
            <a:path>
              <a:moveTo>
                <a:pt x="411977" y="0"/>
              </a:moveTo>
              <a:lnTo>
                <a:pt x="411977" y="219052"/>
              </a:lnTo>
              <a:lnTo>
                <a:pt x="0" y="219052"/>
              </a:lnTo>
              <a:lnTo>
                <a:pt x="0" y="367443"/>
              </a:lnTo>
            </a:path>
          </a:pathLst>
        </a:custGeom>
        <a:noFill/>
        <a:ln w="12700" cap="rnd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A1647-C8B0-44C1-9F67-FCE6FF1190F6}">
      <dsp:nvSpPr>
        <dsp:cNvPr id="0" name=""/>
        <dsp:cNvSpPr/>
      </dsp:nvSpPr>
      <dsp:spPr>
        <a:xfrm>
          <a:off x="1996826" y="1641094"/>
          <a:ext cx="209805" cy="4699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9032"/>
              </a:lnTo>
              <a:lnTo>
                <a:pt x="209805" y="4699032"/>
              </a:lnTo>
            </a:path>
          </a:pathLst>
        </a:custGeom>
        <a:noFill/>
        <a:ln w="12700" cap="rnd" cmpd="sng" algn="ctr">
          <a:solidFill>
            <a:srgbClr val="E7EFF6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78F41-64DA-476F-BE1F-4DA24A83D62C}">
      <dsp:nvSpPr>
        <dsp:cNvPr id="0" name=""/>
        <dsp:cNvSpPr/>
      </dsp:nvSpPr>
      <dsp:spPr>
        <a:xfrm>
          <a:off x="1787021" y="1641094"/>
          <a:ext cx="209805" cy="4699032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4699032"/>
              </a:lnTo>
              <a:lnTo>
                <a:pt x="0" y="4699032"/>
              </a:lnTo>
            </a:path>
          </a:pathLst>
        </a:custGeom>
        <a:noFill/>
        <a:ln w="12700" cap="rnd" cmpd="sng" algn="ctr">
          <a:solidFill>
            <a:srgbClr val="E7EFF6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33F4D-ACAC-4FEE-A83A-9E97F461A56D}">
      <dsp:nvSpPr>
        <dsp:cNvPr id="0" name=""/>
        <dsp:cNvSpPr/>
      </dsp:nvSpPr>
      <dsp:spPr>
        <a:xfrm>
          <a:off x="1996826" y="1641094"/>
          <a:ext cx="209805" cy="369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95630"/>
              </a:lnTo>
              <a:lnTo>
                <a:pt x="209805" y="3695630"/>
              </a:lnTo>
            </a:path>
          </a:pathLst>
        </a:custGeom>
        <a:noFill/>
        <a:ln w="12700" cap="rnd" cmpd="sng" algn="ctr">
          <a:solidFill>
            <a:srgbClr val="E7EFF6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A0EC4-643C-46BF-A031-669D9889E97B}">
      <dsp:nvSpPr>
        <dsp:cNvPr id="0" name=""/>
        <dsp:cNvSpPr/>
      </dsp:nvSpPr>
      <dsp:spPr>
        <a:xfrm>
          <a:off x="1787021" y="1641094"/>
          <a:ext cx="209805" cy="3695630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3695630"/>
              </a:lnTo>
              <a:lnTo>
                <a:pt x="0" y="3695630"/>
              </a:lnTo>
            </a:path>
          </a:pathLst>
        </a:custGeom>
        <a:noFill/>
        <a:ln w="12700" cap="rnd" cmpd="sng" algn="ctr">
          <a:solidFill>
            <a:srgbClr val="E7EFF6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AE71F7-3DAA-4088-96AF-372E4093536F}">
      <dsp:nvSpPr>
        <dsp:cNvPr id="0" name=""/>
        <dsp:cNvSpPr/>
      </dsp:nvSpPr>
      <dsp:spPr>
        <a:xfrm>
          <a:off x="1996826" y="1641094"/>
          <a:ext cx="209805" cy="2692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2227"/>
              </a:lnTo>
              <a:lnTo>
                <a:pt x="209805" y="2692227"/>
              </a:lnTo>
            </a:path>
          </a:pathLst>
        </a:custGeom>
        <a:noFill/>
        <a:ln w="12700" cap="rnd" cmpd="sng" algn="ctr">
          <a:solidFill>
            <a:srgbClr val="ADCBE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14F9D-C0B8-4EC5-A971-15B0052F1499}">
      <dsp:nvSpPr>
        <dsp:cNvPr id="0" name=""/>
        <dsp:cNvSpPr/>
      </dsp:nvSpPr>
      <dsp:spPr>
        <a:xfrm>
          <a:off x="1787021" y="1641094"/>
          <a:ext cx="209805" cy="2692227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2692227"/>
              </a:lnTo>
              <a:lnTo>
                <a:pt x="0" y="2692227"/>
              </a:lnTo>
            </a:path>
          </a:pathLst>
        </a:custGeom>
        <a:noFill/>
        <a:ln w="12700" cap="rnd" cmpd="sng" algn="ctr">
          <a:solidFill>
            <a:srgbClr val="ADCBE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14BDE-9B07-46D6-9BED-07491340F11E}">
      <dsp:nvSpPr>
        <dsp:cNvPr id="0" name=""/>
        <dsp:cNvSpPr/>
      </dsp:nvSpPr>
      <dsp:spPr>
        <a:xfrm>
          <a:off x="1996826" y="1641094"/>
          <a:ext cx="209805" cy="1688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8825"/>
              </a:lnTo>
              <a:lnTo>
                <a:pt x="209805" y="1688825"/>
              </a:lnTo>
            </a:path>
          </a:pathLst>
        </a:custGeom>
        <a:noFill/>
        <a:ln w="12700" cap="rnd" cmpd="sng" algn="ctr">
          <a:solidFill>
            <a:srgbClr val="ADCBE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CEE6F-A0CB-4F29-8594-97B3179DD4B5}">
      <dsp:nvSpPr>
        <dsp:cNvPr id="0" name=""/>
        <dsp:cNvSpPr/>
      </dsp:nvSpPr>
      <dsp:spPr>
        <a:xfrm>
          <a:off x="1787021" y="1641094"/>
          <a:ext cx="209805" cy="1688825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1688825"/>
              </a:lnTo>
              <a:lnTo>
                <a:pt x="0" y="1688825"/>
              </a:lnTo>
            </a:path>
          </a:pathLst>
        </a:custGeom>
        <a:noFill/>
        <a:ln w="12700" cap="rnd" cmpd="sng" algn="ctr">
          <a:solidFill>
            <a:srgbClr val="ADCBE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1E7828-4BEC-44B4-AB93-C76AA72C5352}">
      <dsp:nvSpPr>
        <dsp:cNvPr id="0" name=""/>
        <dsp:cNvSpPr/>
      </dsp:nvSpPr>
      <dsp:spPr>
        <a:xfrm>
          <a:off x="1996826" y="1641094"/>
          <a:ext cx="209805" cy="685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5422"/>
              </a:lnTo>
              <a:lnTo>
                <a:pt x="209805" y="685422"/>
              </a:lnTo>
            </a:path>
          </a:pathLst>
        </a:custGeom>
        <a:noFill/>
        <a:ln w="12700" cap="rnd" cmpd="sng" algn="ctr">
          <a:solidFill>
            <a:srgbClr val="ADCBE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C1C78-FD85-4AC5-96F0-5EFC4D0D39D4}">
      <dsp:nvSpPr>
        <dsp:cNvPr id="0" name=""/>
        <dsp:cNvSpPr/>
      </dsp:nvSpPr>
      <dsp:spPr>
        <a:xfrm>
          <a:off x="1787021" y="1641094"/>
          <a:ext cx="209805" cy="685422"/>
        </a:xfrm>
        <a:custGeom>
          <a:avLst/>
          <a:gdLst/>
          <a:ahLst/>
          <a:cxnLst/>
          <a:rect l="0" t="0" r="0" b="0"/>
          <a:pathLst>
            <a:path>
              <a:moveTo>
                <a:pt x="209805" y="0"/>
              </a:moveTo>
              <a:lnTo>
                <a:pt x="209805" y="685422"/>
              </a:lnTo>
              <a:lnTo>
                <a:pt x="0" y="685422"/>
              </a:lnTo>
            </a:path>
          </a:pathLst>
        </a:custGeom>
        <a:noFill/>
        <a:ln w="12700" cap="rnd" cmpd="sng" algn="ctr">
          <a:solidFill>
            <a:srgbClr val="ADCBE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FF5161-C8DD-431E-90B3-8A671D94AE08}">
      <dsp:nvSpPr>
        <dsp:cNvPr id="0" name=""/>
        <dsp:cNvSpPr/>
      </dsp:nvSpPr>
      <dsp:spPr>
        <a:xfrm>
          <a:off x="1996826" y="637692"/>
          <a:ext cx="2889316" cy="367443"/>
        </a:xfrm>
        <a:custGeom>
          <a:avLst/>
          <a:gdLst/>
          <a:ahLst/>
          <a:cxnLst/>
          <a:rect l="0" t="0" r="0" b="0"/>
          <a:pathLst>
            <a:path>
              <a:moveTo>
                <a:pt x="2889316" y="0"/>
              </a:moveTo>
              <a:lnTo>
                <a:pt x="2889316" y="219052"/>
              </a:lnTo>
              <a:lnTo>
                <a:pt x="0" y="219052"/>
              </a:lnTo>
              <a:lnTo>
                <a:pt x="0" y="367443"/>
              </a:lnTo>
            </a:path>
          </a:pathLst>
        </a:custGeom>
        <a:noFill/>
        <a:ln w="12700" cap="rnd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0EA503-4BDC-495B-BBF3-515681C98BD6}">
      <dsp:nvSpPr>
        <dsp:cNvPr id="0" name=""/>
        <dsp:cNvSpPr/>
      </dsp:nvSpPr>
      <dsp:spPr>
        <a:xfrm>
          <a:off x="4271993" y="1732"/>
          <a:ext cx="1228299" cy="635959"/>
        </a:xfrm>
        <a:prstGeom prst="rect">
          <a:avLst/>
        </a:prstGeom>
        <a:gradFill flip="none" rotWithShape="0">
          <a:gsLst>
            <a:gs pos="0">
              <a:srgbClr val="2A4D69">
                <a:shade val="30000"/>
                <a:satMod val="115000"/>
              </a:srgbClr>
            </a:gs>
            <a:gs pos="50000">
              <a:srgbClr val="2A4D69">
                <a:shade val="67500"/>
                <a:satMod val="115000"/>
              </a:srgbClr>
            </a:gs>
            <a:gs pos="100000">
              <a:srgbClr val="2A4D69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Executive Director</a:t>
          </a:r>
        </a:p>
      </dsp:txBody>
      <dsp:txXfrm>
        <a:off x="4271993" y="1732"/>
        <a:ext cx="1228299" cy="635959"/>
      </dsp:txXfrm>
    </dsp:sp>
    <dsp:sp modelId="{00EDE5C8-62DD-4495-893B-C1D186BF2483}">
      <dsp:nvSpPr>
        <dsp:cNvPr id="0" name=""/>
        <dsp:cNvSpPr/>
      </dsp:nvSpPr>
      <dsp:spPr>
        <a:xfrm>
          <a:off x="4517653" y="496367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2A4D69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</a:rPr>
            <a:t>Tim Tietjens</a:t>
          </a:r>
        </a:p>
      </dsp:txBody>
      <dsp:txXfrm>
        <a:off x="4517653" y="496367"/>
        <a:ext cx="1105469" cy="211986"/>
      </dsp:txXfrm>
    </dsp:sp>
    <dsp:sp modelId="{4D6FA6FE-40DF-4527-B435-19F2CBDC4A93}">
      <dsp:nvSpPr>
        <dsp:cNvPr id="0" name=""/>
        <dsp:cNvSpPr/>
      </dsp:nvSpPr>
      <dsp:spPr>
        <a:xfrm>
          <a:off x="1382676" y="1005135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Assistant Director &amp; Chief </a:t>
          </a:r>
          <a:r>
            <a:rPr lang="en-US" sz="1050" b="1" kern="1200">
              <a:latin typeface="Arial Nova Cond" panose="020B0506020202020204" pitchFamily="34" charset="0"/>
            </a:rPr>
            <a:t>Building Official</a:t>
          </a:r>
          <a:endParaRPr lang="en-US" sz="1050" b="1" kern="1200" dirty="0">
            <a:latin typeface="Arial Nova Cond" panose="020B0506020202020204" pitchFamily="34" charset="0"/>
          </a:endParaRPr>
        </a:p>
      </dsp:txBody>
      <dsp:txXfrm>
        <a:off x="1382676" y="1005135"/>
        <a:ext cx="1228299" cy="635959"/>
      </dsp:txXfrm>
    </dsp:sp>
    <dsp:sp modelId="{EE915EA4-EAC1-4E5A-895E-7C4D3F1105DA}">
      <dsp:nvSpPr>
        <dsp:cNvPr id="0" name=""/>
        <dsp:cNvSpPr/>
      </dsp:nvSpPr>
      <dsp:spPr>
        <a:xfrm>
          <a:off x="1628336" y="1499770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Robert “Joe” Toland</a:t>
          </a:r>
        </a:p>
      </dsp:txBody>
      <dsp:txXfrm>
        <a:off x="1628336" y="1499770"/>
        <a:ext cx="1105469" cy="211986"/>
      </dsp:txXfrm>
    </dsp:sp>
    <dsp:sp modelId="{F575E7C0-F283-4400-99BA-2162BE816B5B}">
      <dsp:nvSpPr>
        <dsp:cNvPr id="0" name=""/>
        <dsp:cNvSpPr/>
      </dsp:nvSpPr>
      <dsp:spPr>
        <a:xfrm>
          <a:off x="558721" y="2008537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Backflow &amp; Floodplain Administrator</a:t>
          </a:r>
        </a:p>
      </dsp:txBody>
      <dsp:txXfrm>
        <a:off x="558721" y="2008537"/>
        <a:ext cx="1228299" cy="635959"/>
      </dsp:txXfrm>
    </dsp:sp>
    <dsp:sp modelId="{FE23F7A9-425D-4CEC-BC1B-555959F5747D}">
      <dsp:nvSpPr>
        <dsp:cNvPr id="0" name=""/>
        <dsp:cNvSpPr/>
      </dsp:nvSpPr>
      <dsp:spPr>
        <a:xfrm>
          <a:off x="804381" y="250317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800" b="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Janice Norman</a:t>
          </a:r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b="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</dsp:txBody>
      <dsp:txXfrm>
        <a:off x="804381" y="2503172"/>
        <a:ext cx="1105469" cy="211986"/>
      </dsp:txXfrm>
    </dsp:sp>
    <dsp:sp modelId="{95CA070B-E599-491F-B360-7AC25D001E4D}">
      <dsp:nvSpPr>
        <dsp:cNvPr id="0" name=""/>
        <dsp:cNvSpPr/>
      </dsp:nvSpPr>
      <dsp:spPr>
        <a:xfrm>
          <a:off x="2206632" y="2008537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Combination Inspector &amp; Plans Examiner</a:t>
          </a:r>
        </a:p>
      </dsp:txBody>
      <dsp:txXfrm>
        <a:off x="2206632" y="2008537"/>
        <a:ext cx="1228299" cy="635959"/>
      </dsp:txXfrm>
    </dsp:sp>
    <dsp:sp modelId="{0101FDC3-C2E8-48DB-ADC1-5ABEE62D1C1B}">
      <dsp:nvSpPr>
        <dsp:cNvPr id="0" name=""/>
        <dsp:cNvSpPr/>
      </dsp:nvSpPr>
      <dsp:spPr>
        <a:xfrm>
          <a:off x="2452292" y="250317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800" b="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Patricia Alker</a:t>
          </a:r>
        </a:p>
        <a:p>
          <a:pPr marL="0"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</dsp:txBody>
      <dsp:txXfrm>
        <a:off x="2452292" y="2503172"/>
        <a:ext cx="1105469" cy="211986"/>
      </dsp:txXfrm>
    </dsp:sp>
    <dsp:sp modelId="{4F99B888-DAB1-4868-9972-913C27B6CEA5}">
      <dsp:nvSpPr>
        <dsp:cNvPr id="0" name=""/>
        <dsp:cNvSpPr/>
      </dsp:nvSpPr>
      <dsp:spPr>
        <a:xfrm>
          <a:off x="558721" y="3011940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Combination Inspector</a:t>
          </a:r>
        </a:p>
      </dsp:txBody>
      <dsp:txXfrm>
        <a:off x="558721" y="3011940"/>
        <a:ext cx="1228299" cy="635959"/>
      </dsp:txXfrm>
    </dsp:sp>
    <dsp:sp modelId="{D967F1F6-826E-416F-9396-F0AFE846084C}">
      <dsp:nvSpPr>
        <dsp:cNvPr id="0" name=""/>
        <dsp:cNvSpPr/>
      </dsp:nvSpPr>
      <dsp:spPr>
        <a:xfrm>
          <a:off x="804381" y="3506575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Mitch Allen</a:t>
          </a:r>
        </a:p>
      </dsp:txBody>
      <dsp:txXfrm>
        <a:off x="804381" y="3506575"/>
        <a:ext cx="1105469" cy="211986"/>
      </dsp:txXfrm>
    </dsp:sp>
    <dsp:sp modelId="{52D7AA8B-B5E5-4B1E-8B60-00EECBF87B4F}">
      <dsp:nvSpPr>
        <dsp:cNvPr id="0" name=""/>
        <dsp:cNvSpPr/>
      </dsp:nvSpPr>
      <dsp:spPr>
        <a:xfrm>
          <a:off x="2206632" y="3011940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Combination Inspector</a:t>
          </a:r>
        </a:p>
      </dsp:txBody>
      <dsp:txXfrm>
        <a:off x="2206632" y="3011940"/>
        <a:ext cx="1228299" cy="635959"/>
      </dsp:txXfrm>
    </dsp:sp>
    <dsp:sp modelId="{7569A7EF-C3E6-4A07-8A56-876C4C15D599}">
      <dsp:nvSpPr>
        <dsp:cNvPr id="0" name=""/>
        <dsp:cNvSpPr/>
      </dsp:nvSpPr>
      <dsp:spPr>
        <a:xfrm>
          <a:off x="2452292" y="3506575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Isaul Rangel</a:t>
          </a:r>
        </a:p>
      </dsp:txBody>
      <dsp:txXfrm>
        <a:off x="2452292" y="3506575"/>
        <a:ext cx="1105469" cy="211986"/>
      </dsp:txXfrm>
    </dsp:sp>
    <dsp:sp modelId="{6020FF9B-75FB-4C0C-A039-82721196C163}">
      <dsp:nvSpPr>
        <dsp:cNvPr id="0" name=""/>
        <dsp:cNvSpPr/>
      </dsp:nvSpPr>
      <dsp:spPr>
        <a:xfrm>
          <a:off x="558721" y="4015342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Combination Inspector</a:t>
          </a:r>
        </a:p>
      </dsp:txBody>
      <dsp:txXfrm>
        <a:off x="558721" y="4015342"/>
        <a:ext cx="1228299" cy="635959"/>
      </dsp:txXfrm>
    </dsp:sp>
    <dsp:sp modelId="{622F9A7D-7813-49CF-8FD1-3702B64E8E7E}">
      <dsp:nvSpPr>
        <dsp:cNvPr id="0" name=""/>
        <dsp:cNvSpPr/>
      </dsp:nvSpPr>
      <dsp:spPr>
        <a:xfrm>
          <a:off x="804381" y="4509977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Stephen Marshall</a:t>
          </a:r>
        </a:p>
      </dsp:txBody>
      <dsp:txXfrm>
        <a:off x="804381" y="4509977"/>
        <a:ext cx="1105469" cy="211986"/>
      </dsp:txXfrm>
    </dsp:sp>
    <dsp:sp modelId="{3C711C52-F5CA-426D-86B8-2D8F608AFD86}">
      <dsp:nvSpPr>
        <dsp:cNvPr id="0" name=""/>
        <dsp:cNvSpPr/>
      </dsp:nvSpPr>
      <dsp:spPr>
        <a:xfrm>
          <a:off x="2206632" y="4015342"/>
          <a:ext cx="1228299" cy="635959"/>
        </a:xfrm>
        <a:prstGeom prst="rect">
          <a:avLst/>
        </a:prstGeom>
        <a:solidFill>
          <a:srgbClr val="8000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Combination Inspector</a:t>
          </a:r>
        </a:p>
      </dsp:txBody>
      <dsp:txXfrm>
        <a:off x="2206632" y="4015342"/>
        <a:ext cx="1228299" cy="635959"/>
      </dsp:txXfrm>
    </dsp:sp>
    <dsp:sp modelId="{06A92C3C-ACA0-4372-9265-C22AD0D072F3}">
      <dsp:nvSpPr>
        <dsp:cNvPr id="0" name=""/>
        <dsp:cNvSpPr/>
      </dsp:nvSpPr>
      <dsp:spPr>
        <a:xfrm>
          <a:off x="2452292" y="4509977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Wesley Bluitt</a:t>
          </a:r>
        </a:p>
      </dsp:txBody>
      <dsp:txXfrm>
        <a:off x="2452292" y="4509977"/>
        <a:ext cx="1105469" cy="211986"/>
      </dsp:txXfrm>
    </dsp:sp>
    <dsp:sp modelId="{FCA48399-D0BA-4AB5-BD37-BDBDC58BAC7C}">
      <dsp:nvSpPr>
        <dsp:cNvPr id="0" name=""/>
        <dsp:cNvSpPr/>
      </dsp:nvSpPr>
      <dsp:spPr>
        <a:xfrm>
          <a:off x="558721" y="5018745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>
              <a:latin typeface="Arial Nova Cond" panose="020B0506020202020204" pitchFamily="34" charset="0"/>
            </a:rPr>
            <a:t>Combination Inspector</a:t>
          </a:r>
          <a:endParaRPr lang="en-US" sz="1050" b="1" kern="1200" dirty="0">
            <a:latin typeface="Arial Nova Cond" panose="020B0506020202020204" pitchFamily="34" charset="0"/>
          </a:endParaRPr>
        </a:p>
      </dsp:txBody>
      <dsp:txXfrm>
        <a:off x="558721" y="5018745"/>
        <a:ext cx="1228299" cy="635959"/>
      </dsp:txXfrm>
    </dsp:sp>
    <dsp:sp modelId="{6BFA99E4-EC49-41A0-AB55-BF8082C565B3}">
      <dsp:nvSpPr>
        <dsp:cNvPr id="0" name=""/>
        <dsp:cNvSpPr/>
      </dsp:nvSpPr>
      <dsp:spPr>
        <a:xfrm>
          <a:off x="779209" y="554165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>
              <a:latin typeface="Arial Nova Cond" panose="020B0506020202020204" pitchFamily="34" charset="0"/>
              <a:cs typeface="Calibri" panose="020F0502020204030204" pitchFamily="34" charset="0"/>
            </a:rPr>
            <a:t>Chad Simpson</a:t>
          </a:r>
          <a:endParaRPr lang="en-US" sz="800" b="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</dsp:txBody>
      <dsp:txXfrm>
        <a:off x="779209" y="5541652"/>
        <a:ext cx="1105469" cy="211986"/>
      </dsp:txXfrm>
    </dsp:sp>
    <dsp:sp modelId="{1A19F977-62E1-4D6C-9F09-92E0187733A3}">
      <dsp:nvSpPr>
        <dsp:cNvPr id="0" name=""/>
        <dsp:cNvSpPr/>
      </dsp:nvSpPr>
      <dsp:spPr>
        <a:xfrm>
          <a:off x="2206632" y="5018745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Permit Technician</a:t>
          </a:r>
        </a:p>
      </dsp:txBody>
      <dsp:txXfrm>
        <a:off x="2206632" y="5018745"/>
        <a:ext cx="1228299" cy="635959"/>
      </dsp:txXfrm>
    </dsp:sp>
    <dsp:sp modelId="{AEDEE5A6-E898-4DCD-9D38-283AF63AAC4A}">
      <dsp:nvSpPr>
        <dsp:cNvPr id="0" name=""/>
        <dsp:cNvSpPr/>
      </dsp:nvSpPr>
      <dsp:spPr>
        <a:xfrm>
          <a:off x="2452292" y="5513380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latin typeface="Arial Nova Cond" panose="020B0506020202020204" pitchFamily="34" charset="0"/>
              <a:cs typeface="Calibri" panose="020F0502020204030204" pitchFamily="34" charset="0"/>
            </a:rPr>
            <a:t>Tina Molina</a:t>
          </a:r>
          <a:endParaRPr lang="en-US" sz="80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</dsp:txBody>
      <dsp:txXfrm>
        <a:off x="2452292" y="5513380"/>
        <a:ext cx="1105469" cy="211986"/>
      </dsp:txXfrm>
    </dsp:sp>
    <dsp:sp modelId="{BAB81EE7-93DD-4EE0-9B59-5C8CF4FE73D0}">
      <dsp:nvSpPr>
        <dsp:cNvPr id="0" name=""/>
        <dsp:cNvSpPr/>
      </dsp:nvSpPr>
      <dsp:spPr>
        <a:xfrm>
          <a:off x="558721" y="6022147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Permit Technician</a:t>
          </a:r>
        </a:p>
      </dsp:txBody>
      <dsp:txXfrm>
        <a:off x="558721" y="6022147"/>
        <a:ext cx="1228299" cy="635959"/>
      </dsp:txXfrm>
    </dsp:sp>
    <dsp:sp modelId="{20A2B815-2B00-4472-B5A1-3C97B9B1C596}">
      <dsp:nvSpPr>
        <dsp:cNvPr id="0" name=""/>
        <dsp:cNvSpPr/>
      </dsp:nvSpPr>
      <dsp:spPr>
        <a:xfrm>
          <a:off x="804381" y="651678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Lindsey Oberholtzer </a:t>
          </a:r>
        </a:p>
      </dsp:txBody>
      <dsp:txXfrm>
        <a:off x="804381" y="6516782"/>
        <a:ext cx="1105469" cy="211986"/>
      </dsp:txXfrm>
    </dsp:sp>
    <dsp:sp modelId="{68090256-3F4B-4725-9EEB-28F379A7CDDC}">
      <dsp:nvSpPr>
        <dsp:cNvPr id="0" name=""/>
        <dsp:cNvSpPr/>
      </dsp:nvSpPr>
      <dsp:spPr>
        <a:xfrm>
          <a:off x="2206632" y="6022147"/>
          <a:ext cx="1228299" cy="635959"/>
        </a:xfrm>
        <a:prstGeom prst="rect">
          <a:avLst/>
        </a:prstGeom>
        <a:gradFill flip="none" rotWithShape="0">
          <a:gsLst>
            <a:gs pos="0">
              <a:srgbClr val="800000">
                <a:shade val="30000"/>
                <a:satMod val="115000"/>
              </a:srgbClr>
            </a:gs>
            <a:gs pos="50000">
              <a:srgbClr val="800000">
                <a:shade val="67500"/>
                <a:satMod val="115000"/>
              </a:srgbClr>
            </a:gs>
            <a:gs pos="100000">
              <a:srgbClr val="800000">
                <a:shade val="100000"/>
                <a:satMod val="115000"/>
              </a:srgb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Permit Technician</a:t>
          </a:r>
        </a:p>
      </dsp:txBody>
      <dsp:txXfrm>
        <a:off x="2206632" y="6022147"/>
        <a:ext cx="1228299" cy="635959"/>
      </dsp:txXfrm>
    </dsp:sp>
    <dsp:sp modelId="{D966BB21-5A6B-4C27-AC26-04CD10FA00AE}">
      <dsp:nvSpPr>
        <dsp:cNvPr id="0" name=""/>
        <dsp:cNvSpPr/>
      </dsp:nvSpPr>
      <dsp:spPr>
        <a:xfrm>
          <a:off x="2452292" y="651678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4B86B4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latin typeface="Arial Nova Cond" panose="020B0506020202020204" pitchFamily="34" charset="0"/>
            </a:rPr>
            <a:t>Melissa Nicholson</a:t>
          </a:r>
        </a:p>
      </dsp:txBody>
      <dsp:txXfrm>
        <a:off x="2452292" y="6516782"/>
        <a:ext cx="1105469" cy="211986"/>
      </dsp:txXfrm>
    </dsp:sp>
    <dsp:sp modelId="{AD549F84-9AE4-4127-96FA-760E4D9E8DBD}">
      <dsp:nvSpPr>
        <dsp:cNvPr id="0" name=""/>
        <dsp:cNvSpPr/>
      </dsp:nvSpPr>
      <dsp:spPr>
        <a:xfrm>
          <a:off x="3860015" y="1005135"/>
          <a:ext cx="1228299" cy="635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 dirty="0">
            <a:latin typeface="Arial Nova Cond" panose="020B0506020202020204" pitchFamily="34" charset="0"/>
          </a:endParaRPr>
        </a:p>
      </dsp:txBody>
      <dsp:txXfrm>
        <a:off x="3860015" y="1005135"/>
        <a:ext cx="1228299" cy="635959"/>
      </dsp:txXfrm>
    </dsp:sp>
    <dsp:sp modelId="{2B8D1F94-C0C4-4186-A7F1-0B4ED810C413}">
      <dsp:nvSpPr>
        <dsp:cNvPr id="0" name=""/>
        <dsp:cNvSpPr/>
      </dsp:nvSpPr>
      <dsp:spPr>
        <a:xfrm>
          <a:off x="4093769" y="1490245"/>
          <a:ext cx="1105469" cy="2119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4093769" y="1490245"/>
        <a:ext cx="1105469" cy="211986"/>
      </dsp:txXfrm>
    </dsp:sp>
    <dsp:sp modelId="{E80568C4-99EB-45F2-B93A-81B19B5FB44C}">
      <dsp:nvSpPr>
        <dsp:cNvPr id="0" name=""/>
        <dsp:cNvSpPr/>
      </dsp:nvSpPr>
      <dsp:spPr>
        <a:xfrm>
          <a:off x="3854543" y="2008537"/>
          <a:ext cx="1228299" cy="635959"/>
        </a:xfrm>
        <a:prstGeom prst="rect">
          <a:avLst/>
        </a:prstGeom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Coastal Resources Manager</a:t>
          </a:r>
        </a:p>
      </dsp:txBody>
      <dsp:txXfrm>
        <a:off x="3854543" y="2008537"/>
        <a:ext cx="1228299" cy="635959"/>
      </dsp:txXfrm>
    </dsp:sp>
    <dsp:sp modelId="{13F1CA81-7C85-49B9-977C-3FD7A014CF9C}">
      <dsp:nvSpPr>
        <dsp:cNvPr id="0" name=""/>
        <dsp:cNvSpPr/>
      </dsp:nvSpPr>
      <dsp:spPr>
        <a:xfrm>
          <a:off x="4089259" y="2503172"/>
          <a:ext cx="1127358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ADCBE3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Kyle Clark</a:t>
          </a:r>
        </a:p>
      </dsp:txBody>
      <dsp:txXfrm>
        <a:off x="4089259" y="2503172"/>
        <a:ext cx="1127358" cy="211986"/>
      </dsp:txXfrm>
    </dsp:sp>
    <dsp:sp modelId="{A0BFB9EB-976A-4FF8-BF3F-67A78A8278D3}">
      <dsp:nvSpPr>
        <dsp:cNvPr id="0" name=""/>
        <dsp:cNvSpPr/>
      </dsp:nvSpPr>
      <dsp:spPr>
        <a:xfrm>
          <a:off x="3860015" y="3011940"/>
          <a:ext cx="1228299" cy="635959"/>
        </a:xfrm>
        <a:prstGeom prst="rect">
          <a:avLst/>
        </a:prstGeom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Deputy Coastal Resources Manager</a:t>
          </a:r>
        </a:p>
      </dsp:txBody>
      <dsp:txXfrm>
        <a:off x="3860015" y="3011940"/>
        <a:ext cx="1228299" cy="635959"/>
      </dsp:txXfrm>
    </dsp:sp>
    <dsp:sp modelId="{300D0283-BDAB-4741-A34C-8BDE634C0E9B}">
      <dsp:nvSpPr>
        <dsp:cNvPr id="0" name=""/>
        <dsp:cNvSpPr/>
      </dsp:nvSpPr>
      <dsp:spPr>
        <a:xfrm>
          <a:off x="4105675" y="3506575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ADCBE3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>
              <a:latin typeface="Arial Nova Cond" panose="020B0506020202020204" pitchFamily="34" charset="0"/>
              <a:cs typeface="Calibri" panose="020F0502020204030204" pitchFamily="34" charset="0"/>
            </a:rPr>
            <a:t>Hunter Cummings</a:t>
          </a:r>
          <a:endParaRPr lang="en-US" sz="800" b="0" kern="1200" dirty="0">
            <a:latin typeface="Arial Nova Cond" panose="020B0506020202020204" pitchFamily="34" charset="0"/>
            <a:cs typeface="Calibri" panose="020F0502020204030204" pitchFamily="34" charset="0"/>
          </a:endParaRPr>
        </a:p>
      </dsp:txBody>
      <dsp:txXfrm>
        <a:off x="4105675" y="3506575"/>
        <a:ext cx="1105469" cy="211986"/>
      </dsp:txXfrm>
    </dsp:sp>
    <dsp:sp modelId="{9925BDCB-A43A-4B26-9A1C-25D13723B8B6}">
      <dsp:nvSpPr>
        <dsp:cNvPr id="0" name=""/>
        <dsp:cNvSpPr/>
      </dsp:nvSpPr>
      <dsp:spPr>
        <a:xfrm>
          <a:off x="5513398" y="1005135"/>
          <a:ext cx="1228299" cy="635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 dirty="0">
            <a:latin typeface="Arial Nova Cond" panose="020B0506020202020204" pitchFamily="34" charset="0"/>
          </a:endParaRPr>
        </a:p>
      </dsp:txBody>
      <dsp:txXfrm>
        <a:off x="5513398" y="1005135"/>
        <a:ext cx="1228299" cy="635959"/>
      </dsp:txXfrm>
    </dsp:sp>
    <dsp:sp modelId="{BBA333EE-0564-4426-885B-4AB91177F364}">
      <dsp:nvSpPr>
        <dsp:cNvPr id="0" name=""/>
        <dsp:cNvSpPr/>
      </dsp:nvSpPr>
      <dsp:spPr>
        <a:xfrm>
          <a:off x="5759058" y="1499770"/>
          <a:ext cx="1105469" cy="211986"/>
        </a:xfrm>
        <a:prstGeom prst="rect">
          <a:avLst/>
        </a:prstGeom>
        <a:noFill/>
        <a:ln w="12700" cap="rnd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759058" y="1499770"/>
        <a:ext cx="1105469" cy="211986"/>
      </dsp:txXfrm>
    </dsp:sp>
    <dsp:sp modelId="{BADBE2D8-CF7E-41DC-9A9E-4D8E7FA8801E}">
      <dsp:nvSpPr>
        <dsp:cNvPr id="0" name=""/>
        <dsp:cNvSpPr/>
      </dsp:nvSpPr>
      <dsp:spPr>
        <a:xfrm>
          <a:off x="5513398" y="2008537"/>
          <a:ext cx="1228299" cy="635959"/>
        </a:xfrm>
        <a:prstGeom prst="rect">
          <a:avLst/>
        </a:prstGeom>
        <a:gradFill flip="none" rotWithShape="0">
          <a:gsLst>
            <a:gs pos="0">
              <a:schemeClr val="accent1">
                <a:lumMod val="75000"/>
                <a:shade val="30000"/>
                <a:satMod val="115000"/>
              </a:schemeClr>
            </a:gs>
            <a:gs pos="50000">
              <a:schemeClr val="accent1">
                <a:lumMod val="75000"/>
                <a:shade val="67500"/>
                <a:satMod val="115000"/>
              </a:schemeClr>
            </a:gs>
            <a:gs pos="100000">
              <a:schemeClr val="accent1">
                <a:lumMod val="7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Economic Development Coordinator</a:t>
          </a:r>
        </a:p>
      </dsp:txBody>
      <dsp:txXfrm>
        <a:off x="5513398" y="2008537"/>
        <a:ext cx="1228299" cy="635959"/>
      </dsp:txXfrm>
    </dsp:sp>
    <dsp:sp modelId="{D507ACBB-10DB-4421-9BA4-661745E8639F}">
      <dsp:nvSpPr>
        <dsp:cNvPr id="0" name=""/>
        <dsp:cNvSpPr/>
      </dsp:nvSpPr>
      <dsp:spPr>
        <a:xfrm>
          <a:off x="5759058" y="250317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E7EFF6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i="0" kern="1200" dirty="0">
              <a:latin typeface="Arial Nova Cond" panose="020B0506020202020204" pitchFamily="34" charset="0"/>
              <a:cs typeface="Calibri" panose="020F0502020204030204" pitchFamily="34" charset="0"/>
            </a:rPr>
            <a:t>Michele Hay</a:t>
          </a:r>
        </a:p>
      </dsp:txBody>
      <dsp:txXfrm>
        <a:off x="5759058" y="2503172"/>
        <a:ext cx="1105469" cy="211986"/>
      </dsp:txXfrm>
    </dsp:sp>
    <dsp:sp modelId="{556099DF-D3E8-4767-8C74-1D0EB099DBF0}">
      <dsp:nvSpPr>
        <dsp:cNvPr id="0" name=""/>
        <dsp:cNvSpPr/>
      </dsp:nvSpPr>
      <dsp:spPr>
        <a:xfrm>
          <a:off x="7161309" y="1005135"/>
          <a:ext cx="1228299" cy="635959"/>
        </a:xfrm>
        <a:prstGeom prst="rect">
          <a:avLst/>
        </a:prstGeom>
        <a:gradFill flip="none" rotWithShape="0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Assistant Director &amp; Historic Preservation Officer</a:t>
          </a:r>
        </a:p>
      </dsp:txBody>
      <dsp:txXfrm>
        <a:off x="7161309" y="1005135"/>
        <a:ext cx="1228299" cy="635959"/>
      </dsp:txXfrm>
    </dsp:sp>
    <dsp:sp modelId="{D2444E42-7291-4C16-B331-ADD9E9267DB0}">
      <dsp:nvSpPr>
        <dsp:cNvPr id="0" name=""/>
        <dsp:cNvSpPr/>
      </dsp:nvSpPr>
      <dsp:spPr>
        <a:xfrm>
          <a:off x="7406969" y="1499770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63ACE5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Catherine Gorman, AICP</a:t>
          </a:r>
        </a:p>
      </dsp:txBody>
      <dsp:txXfrm>
        <a:off x="7406969" y="1499770"/>
        <a:ext cx="1105469" cy="211986"/>
      </dsp:txXfrm>
    </dsp:sp>
    <dsp:sp modelId="{7B13345A-020A-4776-9BC1-76AFBD29CA58}">
      <dsp:nvSpPr>
        <dsp:cNvPr id="0" name=""/>
        <dsp:cNvSpPr/>
      </dsp:nvSpPr>
      <dsp:spPr>
        <a:xfrm>
          <a:off x="7161309" y="2008537"/>
          <a:ext cx="1228299" cy="635959"/>
        </a:xfrm>
        <a:prstGeom prst="rect">
          <a:avLst/>
        </a:prstGeom>
        <a:gradFill flip="none" rotWithShape="0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Planning Manager</a:t>
          </a:r>
        </a:p>
      </dsp:txBody>
      <dsp:txXfrm>
        <a:off x="7161309" y="2008537"/>
        <a:ext cx="1228299" cy="635959"/>
      </dsp:txXfrm>
    </dsp:sp>
    <dsp:sp modelId="{72A8E897-93F4-4953-8D70-4A63105A1E3A}">
      <dsp:nvSpPr>
        <dsp:cNvPr id="0" name=""/>
        <dsp:cNvSpPr/>
      </dsp:nvSpPr>
      <dsp:spPr>
        <a:xfrm>
          <a:off x="7406969" y="2503172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63ACE5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Adriel Montalvan</a:t>
          </a:r>
        </a:p>
      </dsp:txBody>
      <dsp:txXfrm>
        <a:off x="7406969" y="2503172"/>
        <a:ext cx="1105469" cy="211986"/>
      </dsp:txXfrm>
    </dsp:sp>
    <dsp:sp modelId="{183F0BE4-0986-4D33-8A25-157753AE792C}">
      <dsp:nvSpPr>
        <dsp:cNvPr id="0" name=""/>
        <dsp:cNvSpPr/>
      </dsp:nvSpPr>
      <dsp:spPr>
        <a:xfrm>
          <a:off x="6337353" y="3011940"/>
          <a:ext cx="1228299" cy="635959"/>
        </a:xfrm>
        <a:prstGeom prst="rect">
          <a:avLst/>
        </a:prstGeom>
        <a:gradFill flip="none" rotWithShape="0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Senior Project Manager</a:t>
          </a:r>
        </a:p>
      </dsp:txBody>
      <dsp:txXfrm>
        <a:off x="6337353" y="3011940"/>
        <a:ext cx="1228299" cy="635959"/>
      </dsp:txXfrm>
    </dsp:sp>
    <dsp:sp modelId="{14845230-7BD7-4ABE-B1A2-ABA500C5A6A1}">
      <dsp:nvSpPr>
        <dsp:cNvPr id="0" name=""/>
        <dsp:cNvSpPr/>
      </dsp:nvSpPr>
      <dsp:spPr>
        <a:xfrm>
          <a:off x="6583013" y="3506575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63ACE5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Pete Milburn</a:t>
          </a:r>
        </a:p>
      </dsp:txBody>
      <dsp:txXfrm>
        <a:off x="6583013" y="3506575"/>
        <a:ext cx="1105469" cy="211986"/>
      </dsp:txXfrm>
    </dsp:sp>
    <dsp:sp modelId="{9712E4D5-323B-4A5C-84B1-364D63894E7A}">
      <dsp:nvSpPr>
        <dsp:cNvPr id="0" name=""/>
        <dsp:cNvSpPr/>
      </dsp:nvSpPr>
      <dsp:spPr>
        <a:xfrm>
          <a:off x="7985264" y="3011940"/>
          <a:ext cx="1228299" cy="635959"/>
        </a:xfrm>
        <a:prstGeom prst="rect">
          <a:avLst/>
        </a:prstGeom>
        <a:gradFill flip="none" rotWithShape="1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Senior Planner</a:t>
          </a:r>
        </a:p>
      </dsp:txBody>
      <dsp:txXfrm>
        <a:off x="7985264" y="3011940"/>
        <a:ext cx="1228299" cy="635959"/>
      </dsp:txXfrm>
    </dsp:sp>
    <dsp:sp modelId="{A03F0A5C-07BB-4E42-8308-0C09EFBCEEBD}">
      <dsp:nvSpPr>
        <dsp:cNvPr id="0" name=""/>
        <dsp:cNvSpPr/>
      </dsp:nvSpPr>
      <dsp:spPr>
        <a:xfrm>
          <a:off x="8230924" y="3506575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63ACE5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Daniel Lunsford</a:t>
          </a:r>
        </a:p>
      </dsp:txBody>
      <dsp:txXfrm>
        <a:off x="8230924" y="3506575"/>
        <a:ext cx="1105469" cy="211986"/>
      </dsp:txXfrm>
    </dsp:sp>
    <dsp:sp modelId="{67DAA0F3-C50F-430F-89AE-07671D15203B}">
      <dsp:nvSpPr>
        <dsp:cNvPr id="0" name=""/>
        <dsp:cNvSpPr/>
      </dsp:nvSpPr>
      <dsp:spPr>
        <a:xfrm>
          <a:off x="6337353" y="4015342"/>
          <a:ext cx="1228299" cy="635959"/>
        </a:xfrm>
        <a:prstGeom prst="rect">
          <a:avLst/>
        </a:prstGeom>
        <a:gradFill flip="none" rotWithShape="1">
          <a:gsLst>
            <a:gs pos="0">
              <a:schemeClr val="accent3">
                <a:lumMod val="50000"/>
                <a:shade val="30000"/>
                <a:satMod val="115000"/>
              </a:schemeClr>
            </a:gs>
            <a:gs pos="50000">
              <a:schemeClr val="accent3">
                <a:lumMod val="50000"/>
                <a:shade val="67500"/>
                <a:satMod val="115000"/>
              </a:schemeClr>
            </a:gs>
            <a:gs pos="100000">
              <a:schemeClr val="accent3">
                <a:lumMod val="5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9741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>
              <a:latin typeface="Arial Nova Cond" panose="020B0506020202020204" pitchFamily="34" charset="0"/>
            </a:rPr>
            <a:t>Planning Technician</a:t>
          </a:r>
        </a:p>
      </dsp:txBody>
      <dsp:txXfrm>
        <a:off x="6337353" y="4015342"/>
        <a:ext cx="1228299" cy="635959"/>
      </dsp:txXfrm>
    </dsp:sp>
    <dsp:sp modelId="{2B063078-CCE2-4297-BE96-4C625A621E16}">
      <dsp:nvSpPr>
        <dsp:cNvPr id="0" name=""/>
        <dsp:cNvSpPr/>
      </dsp:nvSpPr>
      <dsp:spPr>
        <a:xfrm>
          <a:off x="6583013" y="4509977"/>
          <a:ext cx="1105469" cy="211986"/>
        </a:xfrm>
        <a:prstGeom prst="rect">
          <a:avLst/>
        </a:prstGeom>
        <a:solidFill>
          <a:schemeClr val="lt1"/>
        </a:solidFill>
        <a:ln w="19050" cap="rnd" cmpd="sng" algn="ctr">
          <a:solidFill>
            <a:srgbClr val="63ACE5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0" kern="1200" dirty="0">
              <a:latin typeface="Arial Nova Cond" panose="020B0506020202020204" pitchFamily="34" charset="0"/>
              <a:cs typeface="Calibri" panose="020F0502020204030204" pitchFamily="34" charset="0"/>
            </a:rPr>
            <a:t>Karina Rosales</a:t>
          </a:r>
        </a:p>
      </dsp:txBody>
      <dsp:txXfrm>
        <a:off x="6583013" y="4509977"/>
        <a:ext cx="1105469" cy="211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1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07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7583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95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939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123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12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0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9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0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2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4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9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1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2AB48-6B81-443C-84F0-8098475CA912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E9ABD0-655E-4203-B2D8-6AEABBAE0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2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  <p:sldLayoutId id="2147484049" r:id="rId12"/>
    <p:sldLayoutId id="2147484050" r:id="rId13"/>
    <p:sldLayoutId id="2147484051" r:id="rId14"/>
    <p:sldLayoutId id="2147484052" r:id="rId15"/>
    <p:sldLayoutId id="21474840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FEF6344-6F1D-4FD1-8585-44DD86997A4C}"/>
              </a:ext>
            </a:extLst>
          </p:cNvPr>
          <p:cNvCxnSpPr>
            <a:cxnSpLocks/>
          </p:cNvCxnSpPr>
          <p:nvPr/>
        </p:nvCxnSpPr>
        <p:spPr>
          <a:xfrm>
            <a:off x="4687845" y="2277981"/>
            <a:ext cx="0" cy="1038225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87489" y="105726"/>
            <a:ext cx="5524500" cy="1620203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Organizational Chart</a:t>
            </a:r>
            <a:br>
              <a:rPr lang="en-US" sz="2800" b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</a:br>
            <a:r>
              <a:rPr lang="en-US" sz="2800" b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Development Services</a:t>
            </a:r>
            <a:br>
              <a:rPr lang="en-US" sz="2800" b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</a:br>
            <a:r>
              <a:rPr lang="en-US" sz="2800" b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May 2024</a:t>
            </a:r>
            <a:endParaRPr lang="en-US" sz="1800" b="1" dirty="0">
              <a:solidFill>
                <a:schemeClr val="tx1"/>
              </a:solidFill>
              <a:latin typeface="Arial Nova Cond" panose="020B0506020202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Content Placeholder 5" descr="Organization chart" title="SmartArt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40254249"/>
              </p:ext>
            </p:extLst>
          </p:nvPr>
        </p:nvGraphicFramePr>
        <p:xfrm>
          <a:off x="217711" y="65315"/>
          <a:ext cx="9895116" cy="6730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2D75F6-E792-4147-808A-F8E3931FF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727332"/>
              </p:ext>
            </p:extLst>
          </p:nvPr>
        </p:nvGraphicFramePr>
        <p:xfrm>
          <a:off x="9924868" y="5818954"/>
          <a:ext cx="209613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630">
                  <a:extLst>
                    <a:ext uri="{9D8B030D-6E8A-4147-A177-3AD203B41FA5}">
                      <a16:colId xmlns:a16="http://schemas.microsoft.com/office/drawing/2014/main" val="1763556247"/>
                    </a:ext>
                  </a:extLst>
                </a:gridCol>
                <a:gridCol w="1881502">
                  <a:extLst>
                    <a:ext uri="{9D8B030D-6E8A-4147-A177-3AD203B41FA5}">
                      <a16:colId xmlns:a16="http://schemas.microsoft.com/office/drawing/2014/main" val="840911318"/>
                    </a:ext>
                  </a:extLst>
                </a:gridCol>
              </a:tblGrid>
              <a:tr h="21856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latin typeface="Arial Nova Cond" panose="020B0506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800000">
                            <a:shade val="30000"/>
                            <a:satMod val="115000"/>
                          </a:srgbClr>
                        </a:gs>
                        <a:gs pos="50000">
                          <a:srgbClr val="800000">
                            <a:shade val="67500"/>
                            <a:satMod val="115000"/>
                          </a:srgbClr>
                        </a:gs>
                        <a:gs pos="100000">
                          <a:srgbClr val="800000">
                            <a:shade val="100000"/>
                            <a:satMod val="115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Arial Nova Cond" panose="020B0506020202020204" pitchFamily="34" charset="0"/>
                        </a:rPr>
                        <a:t>Building Division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807693"/>
                  </a:ext>
                </a:extLst>
              </a:tr>
              <a:tr h="224101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latin typeface="Arial Nova Cond" panose="020B0506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lumMod val="50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50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5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Arial Nova Cond" panose="020B0506020202020204" pitchFamily="34" charset="0"/>
                        </a:rPr>
                        <a:t>Coastal Resources Division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513722"/>
                  </a:ext>
                </a:extLst>
              </a:tr>
              <a:tr h="21856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latin typeface="Arial Nova Cond" panose="020B0506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Arial Nova Cond" panose="020B0506020202020204" pitchFamily="34" charset="0"/>
                        </a:rPr>
                        <a:t>Economic Development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741371"/>
                  </a:ext>
                </a:extLst>
              </a:tr>
              <a:tr h="218560">
                <a:tc>
                  <a:txBody>
                    <a:bodyPr/>
                    <a:lstStyle/>
                    <a:p>
                      <a:pPr algn="ctr"/>
                      <a:endParaRPr lang="en-US" sz="900" b="0" dirty="0">
                        <a:latin typeface="Arial Nova Cond" panose="020B0506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3">
                            <a:lumMod val="5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5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50000"/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Arial Nova Cond" panose="020B0506020202020204" pitchFamily="34" charset="0"/>
                        </a:rPr>
                        <a:t>Planning &amp; Development Division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D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808487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2EF755-A97D-4391-A498-3567BC06E470}"/>
              </a:ext>
            </a:extLst>
          </p:cNvPr>
          <p:cNvCxnSpPr>
            <a:cxnSpLocks/>
          </p:cNvCxnSpPr>
          <p:nvPr/>
        </p:nvCxnSpPr>
        <p:spPr>
          <a:xfrm>
            <a:off x="4691856" y="1050130"/>
            <a:ext cx="0" cy="1038225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587FA31-5BF8-4E71-908B-07D7CA609833}"/>
              </a:ext>
            </a:extLst>
          </p:cNvPr>
          <p:cNvCxnSpPr>
            <a:cxnSpLocks/>
          </p:cNvCxnSpPr>
          <p:nvPr/>
        </p:nvCxnSpPr>
        <p:spPr>
          <a:xfrm>
            <a:off x="6346031" y="927100"/>
            <a:ext cx="0" cy="1139825"/>
          </a:xfrm>
          <a:prstGeom prst="line">
            <a:avLst/>
          </a:prstGeom>
          <a:ln w="12700">
            <a:solidFill>
              <a:srgbClr val="4B86B4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3">
            <a:extLst>
              <a:ext uri="{FF2B5EF4-FFF2-40B4-BE49-F238E27FC236}">
                <a16:creationId xmlns:a16="http://schemas.microsoft.com/office/drawing/2014/main" id="{DDD6CF71-E023-4613-AF74-BF146C688C83}"/>
              </a:ext>
            </a:extLst>
          </p:cNvPr>
          <p:cNvSpPr txBox="1">
            <a:spLocks/>
          </p:cNvSpPr>
          <p:nvPr/>
        </p:nvSpPr>
        <p:spPr>
          <a:xfrm>
            <a:off x="7345612" y="838200"/>
            <a:ext cx="1247774" cy="17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i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Planning and Development</a:t>
            </a:r>
            <a:endParaRPr lang="en-US" sz="1800" i="1" dirty="0">
              <a:solidFill>
                <a:schemeClr val="tx1"/>
              </a:solidFill>
              <a:latin typeface="Arial Nova Cond" panose="020B0506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itle 3">
            <a:extLst>
              <a:ext uri="{FF2B5EF4-FFF2-40B4-BE49-F238E27FC236}">
                <a16:creationId xmlns:a16="http://schemas.microsoft.com/office/drawing/2014/main" id="{33D70494-6A92-4B06-A706-C375E2824AC8}"/>
              </a:ext>
            </a:extLst>
          </p:cNvPr>
          <p:cNvSpPr txBox="1">
            <a:spLocks/>
          </p:cNvSpPr>
          <p:nvPr/>
        </p:nvSpPr>
        <p:spPr>
          <a:xfrm>
            <a:off x="5718777" y="838200"/>
            <a:ext cx="1247774" cy="17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i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Economic Development</a:t>
            </a:r>
            <a:endParaRPr lang="en-US" sz="1800" i="1" dirty="0">
              <a:solidFill>
                <a:schemeClr val="tx1"/>
              </a:solidFill>
              <a:latin typeface="Arial Nova Cond" panose="020B0506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528AA9A6-2B81-49CD-8F21-CD6FE1EBEC3D}"/>
              </a:ext>
            </a:extLst>
          </p:cNvPr>
          <p:cNvSpPr txBox="1">
            <a:spLocks/>
          </p:cNvSpPr>
          <p:nvPr/>
        </p:nvSpPr>
        <p:spPr>
          <a:xfrm>
            <a:off x="4224590" y="826927"/>
            <a:ext cx="843458" cy="17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i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Coastal Resources</a:t>
            </a:r>
            <a:endParaRPr lang="en-US" sz="1800" i="1" dirty="0">
              <a:solidFill>
                <a:schemeClr val="tx1"/>
              </a:solidFill>
              <a:latin typeface="Arial Nova Cond" panose="020B0506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itle 3">
            <a:extLst>
              <a:ext uri="{FF2B5EF4-FFF2-40B4-BE49-F238E27FC236}">
                <a16:creationId xmlns:a16="http://schemas.microsoft.com/office/drawing/2014/main" id="{1A6890C8-A623-47D5-9ECF-B11E81B07CCF}"/>
              </a:ext>
            </a:extLst>
          </p:cNvPr>
          <p:cNvSpPr txBox="1">
            <a:spLocks/>
          </p:cNvSpPr>
          <p:nvPr/>
        </p:nvSpPr>
        <p:spPr>
          <a:xfrm>
            <a:off x="1979169" y="838200"/>
            <a:ext cx="468607" cy="17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i="1" dirty="0">
                <a:solidFill>
                  <a:schemeClr val="tx1"/>
                </a:solidFill>
                <a:latin typeface="Arial Nova Cond" panose="020B0506020202020204" pitchFamily="34" charset="0"/>
                <a:cs typeface="Calibri" panose="020F0502020204030204" pitchFamily="34" charset="0"/>
              </a:rPr>
              <a:t>Building</a:t>
            </a:r>
            <a:endParaRPr lang="en-US" sz="1800" i="1" dirty="0">
              <a:solidFill>
                <a:schemeClr val="tx1"/>
              </a:solidFill>
              <a:latin typeface="Arial Nova Cond" panose="020B0506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907" y="1870066"/>
            <a:ext cx="1854054" cy="185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5737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663</TotalTime>
  <Words>130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 Cond</vt:lpstr>
      <vt:lpstr>Trebuchet MS</vt:lpstr>
      <vt:lpstr>Wingdings 3</vt:lpstr>
      <vt:lpstr>Facet</vt:lpstr>
      <vt:lpstr>Organizational Chart Development Services May 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Services Organizational Chart 2020</dc:title>
  <dc:creator>Karen White</dc:creator>
  <cp:lastModifiedBy>Karina Rosales</cp:lastModifiedBy>
  <cp:revision>102</cp:revision>
  <cp:lastPrinted>2022-01-24T19:42:16Z</cp:lastPrinted>
  <dcterms:created xsi:type="dcterms:W3CDTF">2014-04-17T23:05:50Z</dcterms:created>
  <dcterms:modified xsi:type="dcterms:W3CDTF">2024-05-03T17:11:07Z</dcterms:modified>
</cp:coreProperties>
</file>